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microsoft.com/office/2006/relationships/ui/userCustomization" Target="userCustomization/customUI.xml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4" r:id="rId1"/>
    <p:sldMasterId id="2147483690" r:id="rId2"/>
  </p:sldMasterIdLst>
  <p:notesMasterIdLst>
    <p:notesMasterId r:id="rId19"/>
  </p:notesMasterIdLst>
  <p:handoutMasterIdLst>
    <p:handoutMasterId r:id="rId20"/>
  </p:handoutMasterIdLst>
  <p:sldIdLst>
    <p:sldId id="256" r:id="rId3"/>
    <p:sldId id="258" r:id="rId4"/>
    <p:sldId id="417" r:id="rId5"/>
    <p:sldId id="522" r:id="rId6"/>
    <p:sldId id="525" r:id="rId7"/>
    <p:sldId id="526" r:id="rId8"/>
    <p:sldId id="528" r:id="rId9"/>
    <p:sldId id="531" r:id="rId10"/>
    <p:sldId id="532" r:id="rId11"/>
    <p:sldId id="574" r:id="rId12"/>
    <p:sldId id="533" r:id="rId13"/>
    <p:sldId id="534" r:id="rId14"/>
    <p:sldId id="535" r:id="rId15"/>
    <p:sldId id="584" r:id="rId16"/>
    <p:sldId id="431" r:id="rId17"/>
    <p:sldId id="265" r:id="rId18"/>
  </p:sldIdLst>
  <p:sldSz cx="10679113" cy="7569200"/>
  <p:notesSz cx="6797675" cy="9926638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Note this" panose="02000503020000020003" pitchFamily="2" charset="0"/>
      <p:regular r:id="rId25"/>
    </p:embeddedFont>
    <p:embeddedFont>
      <p:font typeface="ＭＳ Ｐゴシック" panose="020B0600070205080204" pitchFamily="34" charset="-128"/>
      <p:regular r:id="rId26"/>
    </p:embeddedFont>
  </p:embeddedFontLst>
  <p:defaultTextStyle>
    <a:defPPr>
      <a:defRPr lang="en-GB"/>
    </a:defPPr>
    <a:lvl1pPr marL="0" algn="l" defTabSz="45705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457050" algn="l" defTabSz="45705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914101" algn="l" defTabSz="45705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1371152" algn="l" defTabSz="45705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1828204" algn="l" defTabSz="45705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2285255" algn="l" defTabSz="45705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2742305" algn="l" defTabSz="45705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3199355" algn="l" defTabSz="45705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3656406" algn="l" defTabSz="45705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A9C7D9A4-B0EE-470A-AD96-E87B3026B259}">
          <p14:sldIdLst>
            <p14:sldId id="256"/>
            <p14:sldId id="258"/>
            <p14:sldId id="417"/>
            <p14:sldId id="522"/>
            <p14:sldId id="525"/>
            <p14:sldId id="526"/>
            <p14:sldId id="528"/>
            <p14:sldId id="531"/>
            <p14:sldId id="532"/>
            <p14:sldId id="574"/>
            <p14:sldId id="533"/>
            <p14:sldId id="534"/>
            <p14:sldId id="535"/>
            <p14:sldId id="584"/>
            <p14:sldId id="431"/>
            <p14:sldId id="265"/>
          </p14:sldIdLst>
        </p14:section>
      </p14:section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Ingo Sander" initials="IS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272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4420" autoAdjust="0"/>
    <p:restoredTop sz="76816" autoAdjust="0"/>
  </p:normalViewPr>
  <p:slideViewPr>
    <p:cSldViewPr>
      <p:cViewPr varScale="1">
        <p:scale>
          <a:sx n="54" d="100"/>
          <a:sy n="54" d="100"/>
        </p:scale>
        <p:origin x="-1224" y="-96"/>
      </p:cViewPr>
      <p:guideLst>
        <p:guide orient="horz" pos="2928"/>
        <p:guide pos="2049"/>
      </p:guideLst>
    </p:cSldViewPr>
  </p:slideViewPr>
  <p:outlineViewPr>
    <p:cViewPr>
      <p:scale>
        <a:sx n="33" d="100"/>
        <a:sy n="33" d="100"/>
      </p:scale>
      <p:origin x="0" y="886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6948"/>
    </p:cViewPr>
  </p:sorterViewPr>
  <p:notesViewPr>
    <p:cSldViewPr>
      <p:cViewPr varScale="1">
        <p:scale>
          <a:sx n="79" d="100"/>
          <a:sy n="79" d="100"/>
        </p:scale>
        <p:origin x="-3300" y="-108"/>
      </p:cViewPr>
      <p:guideLst>
        <p:guide orient="horz" pos="3128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gif"/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6"/>
          <p:cNvSpPr>
            <a:spLocks noGrp="1"/>
          </p:cNvSpPr>
          <p:nvPr>
            <p:ph type="sldNum" sz="quarter" idx="3"/>
          </p:nvPr>
        </p:nvSpPr>
        <p:spPr>
          <a:xfrm>
            <a:off x="5559081" y="9289034"/>
            <a:ext cx="767005" cy="498822"/>
          </a:xfrm>
          <a:prstGeom prst="rect">
            <a:avLst/>
          </a:prstGeom>
        </p:spPr>
        <p:txBody>
          <a:bodyPr vert="horz" lIns="83778" tIns="41889" rIns="83778" bIns="41889" rtlCol="0" anchor="b"/>
          <a:lstStyle>
            <a:lvl1pPr algn="r">
              <a:defRPr sz="1100"/>
            </a:lvl1pPr>
          </a:lstStyle>
          <a:p>
            <a:fld id="{DA6F4E91-91FA-4D1C-AEDB-F57CA52A0EDD}" type="slidenum">
              <a:rPr lang="en-GB" sz="900"/>
              <a:pPr/>
              <a:t>‹Nr.›</a:t>
            </a:fld>
            <a:endParaRPr lang="en-GB" sz="900" dirty="0"/>
          </a:p>
        </p:txBody>
      </p:sp>
      <p:sp>
        <p:nvSpPr>
          <p:cNvPr id="7" name="Date Placeholder 10"/>
          <p:cNvSpPr>
            <a:spLocks noGrp="1"/>
          </p:cNvSpPr>
          <p:nvPr>
            <p:ph type="dt" idx="1"/>
          </p:nvPr>
        </p:nvSpPr>
        <p:spPr>
          <a:xfrm>
            <a:off x="3830886" y="9289034"/>
            <a:ext cx="1728192" cy="496889"/>
          </a:xfrm>
          <a:prstGeom prst="rect">
            <a:avLst/>
          </a:prstGeom>
        </p:spPr>
        <p:txBody>
          <a:bodyPr vert="horz" lIns="91423" tIns="45712" rIns="91423" bIns="45712" rtlCol="0" anchor="b"/>
          <a:lstStyle>
            <a:lvl1pPr algn="r">
              <a:defRPr sz="1200"/>
            </a:lvl1pPr>
          </a:lstStyle>
          <a:p>
            <a:fld id="{65C35CAC-04C8-4EE9-9FBE-100E8F45ACD1}" type="datetimeFigureOut">
              <a:rPr lang="en-GB" sz="900"/>
              <a:pPr/>
              <a:t>11/02/2014</a:t>
            </a:fld>
            <a:endParaRPr lang="en-GB" sz="900" dirty="0"/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2"/>
          </p:nvPr>
        </p:nvSpPr>
        <p:spPr>
          <a:xfrm>
            <a:off x="483885" y="9289036"/>
            <a:ext cx="3344498" cy="496887"/>
          </a:xfrm>
          <a:prstGeom prst="rect">
            <a:avLst/>
          </a:prstGeom>
        </p:spPr>
        <p:txBody>
          <a:bodyPr vert="horz" lIns="91423" tIns="45712" rIns="91423" bIns="45712" rtlCol="0" anchor="b"/>
          <a:lstStyle>
            <a:lvl1pPr algn="l">
              <a:defRPr sz="1200"/>
            </a:lvl1pPr>
          </a:lstStyle>
          <a:p>
            <a:pPr algn="r"/>
            <a:endParaRPr lang="en-GB" sz="900" dirty="0"/>
          </a:p>
        </p:txBody>
      </p:sp>
      <p:pic>
        <p:nvPicPr>
          <p:cNvPr id="9" name="Picture 8" descr="gigaset_brandmark_cmyk_140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3626" y="285976"/>
            <a:ext cx="1080000" cy="317232"/>
          </a:xfrm>
          <a:prstGeom prst="rect">
            <a:avLst/>
          </a:prstGeom>
          <a:effectLst/>
        </p:spPr>
      </p:pic>
      <p:pic>
        <p:nvPicPr>
          <p:cNvPr id="10" name="Picture 10" descr="gigaset pro_brandmark_100_cmy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0529" y="9555564"/>
            <a:ext cx="1053703" cy="199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893089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gif"/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415066" y="9289034"/>
            <a:ext cx="712939" cy="498822"/>
          </a:xfrm>
          <a:prstGeom prst="rect">
            <a:avLst/>
          </a:prstGeom>
        </p:spPr>
        <p:txBody>
          <a:bodyPr vert="horz" lIns="83778" tIns="41889" rIns="83778" bIns="41889" rtlCol="0" anchor="b"/>
          <a:lstStyle>
            <a:lvl1pPr algn="r">
              <a:defRPr sz="900"/>
            </a:lvl1pPr>
          </a:lstStyle>
          <a:p>
            <a:fld id="{DA6F4E91-91FA-4D1C-AEDB-F57CA52A0EDD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9" name="Notes Placeholder 8"/>
          <p:cNvSpPr>
            <a:spLocks noGrp="1"/>
          </p:cNvSpPr>
          <p:nvPr>
            <p:ph type="body" sz="quarter" idx="3"/>
          </p:nvPr>
        </p:nvSpPr>
        <p:spPr>
          <a:xfrm>
            <a:off x="679453" y="4786885"/>
            <a:ext cx="5438775" cy="4496916"/>
          </a:xfrm>
          <a:prstGeom prst="rect">
            <a:avLst/>
          </a:prstGeom>
        </p:spPr>
        <p:txBody>
          <a:bodyPr vert="horz" lIns="91423" tIns="45712" rIns="91423" bIns="45712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11" name="Date Placeholder 10"/>
          <p:cNvSpPr>
            <a:spLocks noGrp="1"/>
          </p:cNvSpPr>
          <p:nvPr>
            <p:ph type="dt" idx="1"/>
          </p:nvPr>
        </p:nvSpPr>
        <p:spPr>
          <a:xfrm>
            <a:off x="3686870" y="9289034"/>
            <a:ext cx="1728192" cy="496889"/>
          </a:xfrm>
          <a:prstGeom prst="rect">
            <a:avLst/>
          </a:prstGeom>
        </p:spPr>
        <p:txBody>
          <a:bodyPr vert="horz" lIns="91423" tIns="45712" rIns="91423" bIns="45712" rtlCol="0" anchor="b"/>
          <a:lstStyle>
            <a:lvl1pPr algn="r">
              <a:defRPr sz="900"/>
            </a:lvl1pPr>
          </a:lstStyle>
          <a:p>
            <a:fld id="{65C35CAC-04C8-4EE9-9FBE-100E8F45ACD1}" type="datetimeFigureOut">
              <a:rPr lang="en-GB" smtClean="0"/>
              <a:pPr/>
              <a:t>11/02/2014</a:t>
            </a:fld>
            <a:endParaRPr lang="en-GB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4"/>
          </p:nvPr>
        </p:nvSpPr>
        <p:spPr>
          <a:xfrm>
            <a:off x="683419" y="9289036"/>
            <a:ext cx="3003450" cy="496887"/>
          </a:xfrm>
          <a:prstGeom prst="rect">
            <a:avLst/>
          </a:prstGeom>
        </p:spPr>
        <p:txBody>
          <a:bodyPr vert="horz" lIns="91423" tIns="45712" rIns="91423" bIns="45712" rtlCol="0" anchor="b"/>
          <a:lstStyle>
            <a:lvl1pPr algn="r">
              <a:defRPr sz="900"/>
            </a:lvl1pPr>
          </a:lstStyle>
          <a:p>
            <a:endParaRPr lang="en-GB" dirty="0"/>
          </a:p>
        </p:txBody>
      </p:sp>
      <p:sp>
        <p:nvSpPr>
          <p:cNvPr id="13" name="Slide Image Placeholder 12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698500"/>
            <a:ext cx="5437187" cy="3854450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</a:ln>
        </p:spPr>
        <p:txBody>
          <a:bodyPr vert="horz" lIns="91423" tIns="45712" rIns="91423" bIns="45712" rtlCol="0" anchor="ctr"/>
          <a:lstStyle/>
          <a:p>
            <a:endParaRPr lang="en-GB"/>
          </a:p>
        </p:txBody>
      </p:sp>
      <p:pic>
        <p:nvPicPr>
          <p:cNvPr id="16" name="Picture 15" descr="gigaset_brandmark_cmyk_140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3626" y="253599"/>
            <a:ext cx="1080000" cy="317232"/>
          </a:xfrm>
          <a:prstGeom prst="rect">
            <a:avLst/>
          </a:prstGeom>
          <a:effectLst/>
        </p:spPr>
      </p:pic>
      <p:pic>
        <p:nvPicPr>
          <p:cNvPr id="17" name="Picture 10" descr="gigaset pro_brandmark_100_cmy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0963" y="9555564"/>
            <a:ext cx="1053703" cy="199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143422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10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50" algn="l" defTabSz="91410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01" algn="l" defTabSz="91410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152" algn="l" defTabSz="91410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204" algn="l" defTabSz="91410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255" algn="l" defTabSz="91410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305" algn="l" defTabSz="91410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355" algn="l" defTabSz="91410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406" algn="l" defTabSz="91410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teamwork.gigaset.com/gigawiki/display/GPPPO/How+To+Maxwell+10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iki.gigaset.pro/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4"/>
          <p:cNvSpPr>
            <a:spLocks noChangeArrowheads="1"/>
          </p:cNvSpPr>
          <p:nvPr/>
        </p:nvSpPr>
        <p:spPr bwMode="auto">
          <a:xfrm>
            <a:off x="3" y="3779346"/>
            <a:ext cx="6797675" cy="6147295"/>
          </a:xfrm>
          <a:prstGeom prst="rect">
            <a:avLst/>
          </a:prstGeom>
          <a:gradFill rotWithShape="1">
            <a:gsLst>
              <a:gs pos="0">
                <a:srgbClr val="E3E4E4"/>
              </a:gs>
              <a:gs pos="100000">
                <a:srgbClr val="F6F6F6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104250" tIns="52123" rIns="104250" bIns="52123" anchor="ctr"/>
          <a:lstStyle/>
          <a:p>
            <a:pPr>
              <a:defRPr/>
            </a:pPr>
            <a:endParaRPr lang="en-GB" dirty="0">
              <a:latin typeface="Arial" charset="0"/>
            </a:endParaRPr>
          </a:p>
        </p:txBody>
      </p:sp>
      <p:sp>
        <p:nvSpPr>
          <p:cNvPr id="11" name="Rectangle 24"/>
          <p:cNvSpPr>
            <a:spLocks noChangeArrowheads="1"/>
          </p:cNvSpPr>
          <p:nvPr/>
        </p:nvSpPr>
        <p:spPr bwMode="auto">
          <a:xfrm>
            <a:off x="3" y="5"/>
            <a:ext cx="6797675" cy="3789857"/>
          </a:xfrm>
          <a:prstGeom prst="rect">
            <a:avLst/>
          </a:prstGeom>
          <a:gradFill rotWithShape="1">
            <a:gsLst>
              <a:gs pos="0">
                <a:srgbClr val="E3E4E4"/>
              </a:gs>
              <a:gs pos="100000">
                <a:srgbClr val="F6F6F6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104250" tIns="52123" rIns="104250" bIns="52123" anchor="ctr"/>
          <a:lstStyle/>
          <a:p>
            <a:pPr>
              <a:defRPr/>
            </a:pPr>
            <a:endParaRPr lang="en-GB" dirty="0">
              <a:latin typeface="Arial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41107"/>
            <a:fld id="{DA6F4E91-91FA-4D1C-AEDB-F57CA52A0EDD}" type="slidenum">
              <a:rPr lang="en-GB">
                <a:latin typeface="Calibri"/>
              </a:rPr>
              <a:pPr defTabSz="441107"/>
              <a:t>1</a:t>
            </a:fld>
            <a:endParaRPr lang="en-GB" dirty="0">
              <a:latin typeface="Calibri"/>
            </a:endParaRPr>
          </a:p>
        </p:txBody>
      </p:sp>
      <p:pic>
        <p:nvPicPr>
          <p:cNvPr id="8" name="Picture 4" descr="gigaset_brandmark_cmyk_140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3875" y="2930481"/>
            <a:ext cx="5727293" cy="1722081"/>
          </a:xfrm>
          <a:prstGeom prst="rect">
            <a:avLst/>
          </a:prstGeom>
          <a:effectLst>
            <a:outerShdw blurRad="2540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 6"/>
          <p:cNvSpPr/>
          <p:nvPr/>
        </p:nvSpPr>
        <p:spPr>
          <a:xfrm>
            <a:off x="1538273" y="2227019"/>
            <a:ext cx="4054152" cy="584774"/>
          </a:xfrm>
          <a:prstGeom prst="rect">
            <a:avLst/>
          </a:prstGeom>
        </p:spPr>
        <p:txBody>
          <a:bodyPr wrap="square" lIns="91423" tIns="45712" rIns="91423" bIns="45712">
            <a:spAutoFit/>
          </a:bodyPr>
          <a:lstStyle/>
          <a:p>
            <a:pPr algn="ctr" defTabSz="441107"/>
            <a:r>
              <a:rPr lang="en-GB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Note this" panose="02000503020000020003" pitchFamily="2" charset="0"/>
                <a:ea typeface="ＭＳ Ｐゴシック"/>
              </a:rPr>
              <a:t>Welcome</a:t>
            </a:r>
          </a:p>
        </p:txBody>
      </p:sp>
      <p:sp>
        <p:nvSpPr>
          <p:cNvPr id="12" name="Titel 3"/>
          <p:cNvSpPr txBox="1">
            <a:spLocks/>
          </p:cNvSpPr>
          <p:nvPr/>
        </p:nvSpPr>
        <p:spPr>
          <a:xfrm>
            <a:off x="1814661" y="5216191"/>
            <a:ext cx="4104457" cy="1835027"/>
          </a:xfrm>
          <a:prstGeom prst="rect">
            <a:avLst/>
          </a:prstGeom>
        </p:spPr>
        <p:txBody>
          <a:bodyPr lIns="91423" tIns="45712" rIns="91423" bIns="45712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41107"/>
            <a:r>
              <a:rPr lang="de-DE" sz="3000" b="1" dirty="0" smtClean="0">
                <a:solidFill>
                  <a:srgbClr val="F79646">
                    <a:lumMod val="75000"/>
                  </a:srgbClr>
                </a:solidFill>
                <a:latin typeface="Note this" panose="02000503020000020003" pitchFamily="2" charset="0"/>
                <a:ea typeface="+mn-ea"/>
                <a:cs typeface="+mn-cs"/>
              </a:rPr>
              <a:t>Desktop IP</a:t>
            </a:r>
            <a:r>
              <a:rPr lang="en-GB" sz="3000" dirty="0">
                <a:solidFill>
                  <a:srgbClr val="F79646">
                    <a:lumMod val="75000"/>
                  </a:srgbClr>
                </a:solidFill>
                <a:latin typeface="Note this" panose="02000503020000020003" pitchFamily="2" charset="0"/>
                <a:ea typeface="+mn-ea"/>
                <a:cs typeface="+mn-cs"/>
              </a:rPr>
              <a:t/>
            </a:r>
            <a:br>
              <a:rPr lang="en-GB" sz="3000" dirty="0">
                <a:solidFill>
                  <a:srgbClr val="F79646">
                    <a:lumMod val="75000"/>
                  </a:srgbClr>
                </a:solidFill>
                <a:latin typeface="Note this" panose="02000503020000020003" pitchFamily="2" charset="0"/>
                <a:ea typeface="+mn-ea"/>
                <a:cs typeface="+mn-cs"/>
              </a:rPr>
            </a:br>
            <a:r>
              <a:rPr lang="en-GB" sz="3000" dirty="0" smtClean="0">
                <a:solidFill>
                  <a:srgbClr val="F79646">
                    <a:lumMod val="75000"/>
                  </a:srgbClr>
                </a:solidFill>
                <a:latin typeface="Note this" panose="02000503020000020003" pitchFamily="2" charset="0"/>
                <a:ea typeface="+mn-ea"/>
                <a:cs typeface="+mn-cs"/>
              </a:rPr>
              <a:t>Certification Training</a:t>
            </a:r>
            <a:endParaRPr lang="en-GB" sz="3000" dirty="0">
              <a:solidFill>
                <a:srgbClr val="F79646">
                  <a:lumMod val="75000"/>
                </a:srgbClr>
              </a:solidFill>
              <a:latin typeface="Note this" panose="02000503020000020003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09609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74700" y="746125"/>
            <a:ext cx="5248275" cy="3721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82213"/>
            <a:endParaRPr lang="en-GB" dirty="0" smtClean="0">
              <a:latin typeface="Myriad Pro Light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41107"/>
            <a:fld id="{1B9B3D84-C60B-40D5-87B0-C824207A4618}" type="slidenum">
              <a:rPr lang="en-GB">
                <a:latin typeface="Calibri"/>
              </a:rPr>
              <a:pPr defTabSz="441107"/>
              <a:t>10</a:t>
            </a:fld>
            <a:endParaRPr lang="en-GB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08182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74700" y="746125"/>
            <a:ext cx="5248275" cy="3721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82213"/>
            <a:r>
              <a:rPr lang="en-GB" dirty="0" smtClean="0">
                <a:latin typeface="Myriad Pro Light" pitchFamily="34" charset="0"/>
              </a:rPr>
              <a:t>Before you do anything, power up the device and </a:t>
            </a:r>
            <a:r>
              <a:rPr lang="en-GB" b="1" i="1" dirty="0" smtClean="0">
                <a:latin typeface="Myriad Pro Light" pitchFamily="34" charset="0"/>
              </a:rPr>
              <a:t>connect</a:t>
            </a:r>
            <a:r>
              <a:rPr lang="en-GB" dirty="0" smtClean="0">
                <a:latin typeface="Myriad Pro Light" pitchFamily="34" charset="0"/>
              </a:rPr>
              <a:t> it to your </a:t>
            </a:r>
            <a:r>
              <a:rPr lang="en-GB" b="1" i="1" dirty="0" smtClean="0">
                <a:latin typeface="Myriad Pro Light" pitchFamily="34" charset="0"/>
              </a:rPr>
              <a:t>network</a:t>
            </a:r>
            <a:r>
              <a:rPr lang="en-GB" dirty="0" smtClean="0">
                <a:latin typeface="Myriad Pro Light" pitchFamily="34" charset="0"/>
              </a:rPr>
              <a:t>.</a:t>
            </a:r>
            <a:r>
              <a:rPr lang="en-GB" baseline="0" dirty="0" smtClean="0">
                <a:latin typeface="Myriad Pro Light" pitchFamily="34" charset="0"/>
              </a:rPr>
              <a:t> Depending on the environment you have two options:</a:t>
            </a:r>
          </a:p>
          <a:p>
            <a:pPr marL="220553" indent="-220553" defTabSz="882213">
              <a:buAutoNum type="arabicPeriod"/>
            </a:pPr>
            <a:r>
              <a:rPr lang="en-GB" baseline="0" dirty="0" smtClean="0">
                <a:latin typeface="Myriad Pro Light" pitchFamily="34" charset="0"/>
              </a:rPr>
              <a:t>Via wireless connection (802.11b/g/n)</a:t>
            </a:r>
          </a:p>
          <a:p>
            <a:pPr marL="220553" indent="-220553" defTabSz="882213">
              <a:buAutoNum type="arabicPeriod"/>
            </a:pPr>
            <a:r>
              <a:rPr lang="en-GB" dirty="0" smtClean="0">
                <a:latin typeface="Myriad Pro Light" pitchFamily="34" charset="0"/>
              </a:rPr>
              <a:t>Via cable connection (Gigabit + </a:t>
            </a:r>
            <a:r>
              <a:rPr lang="en-GB" dirty="0" err="1" smtClean="0">
                <a:latin typeface="Myriad Pro Light" pitchFamily="34" charset="0"/>
              </a:rPr>
              <a:t>PoE</a:t>
            </a:r>
            <a:r>
              <a:rPr lang="en-GB" dirty="0" smtClean="0">
                <a:latin typeface="Myriad Pro Light" pitchFamily="34" charset="0"/>
              </a:rPr>
              <a:t> class</a:t>
            </a:r>
            <a:r>
              <a:rPr lang="en-GB" baseline="0" dirty="0" smtClean="0">
                <a:latin typeface="Myriad Pro Light" pitchFamily="34" charset="0"/>
              </a:rPr>
              <a:t>3</a:t>
            </a:r>
            <a:r>
              <a:rPr lang="en-GB" dirty="0" smtClean="0">
                <a:latin typeface="Myriad Pro Light" pitchFamily="34" charset="0"/>
              </a:rPr>
              <a:t>)</a:t>
            </a:r>
          </a:p>
          <a:p>
            <a:pPr marL="220553" indent="-220553" defTabSz="882213">
              <a:buAutoNum type="arabicPeriod"/>
            </a:pPr>
            <a:endParaRPr lang="en-GB" dirty="0" smtClean="0">
              <a:latin typeface="Myriad Pro Light" pitchFamily="34" charset="0"/>
            </a:endParaRPr>
          </a:p>
          <a:p>
            <a:pPr defTabSz="882213"/>
            <a:r>
              <a:rPr lang="en-GB" dirty="0" smtClean="0">
                <a:latin typeface="Myriad Pro Light" pitchFamily="34" charset="0"/>
              </a:rPr>
              <a:t>The </a:t>
            </a:r>
            <a:r>
              <a:rPr lang="en-GB" b="1" i="1" dirty="0" err="1" smtClean="0">
                <a:latin typeface="Myriad Pro Light" pitchFamily="34" charset="0"/>
              </a:rPr>
              <a:t>WiFi</a:t>
            </a:r>
            <a:r>
              <a:rPr lang="en-GB" b="1" i="1" dirty="0" smtClean="0">
                <a:latin typeface="Myriad Pro Light" pitchFamily="34" charset="0"/>
              </a:rPr>
              <a:t>-client </a:t>
            </a:r>
            <a:r>
              <a:rPr lang="en-GB" dirty="0" smtClean="0">
                <a:latin typeface="Myriad Pro Light" pitchFamily="34" charset="0"/>
              </a:rPr>
              <a:t>supports</a:t>
            </a:r>
            <a:r>
              <a:rPr lang="en-GB" baseline="0" dirty="0" smtClean="0">
                <a:latin typeface="Myriad Pro Light" pitchFamily="34" charset="0"/>
              </a:rPr>
              <a:t> connection via 802.11b/g/n and security via WEP, WPA/WPA2-PSK and 802.1x EAP.</a:t>
            </a:r>
          </a:p>
          <a:p>
            <a:pPr defTabSz="882213"/>
            <a:r>
              <a:rPr lang="en-GB" baseline="0" dirty="0" smtClean="0">
                <a:latin typeface="Myriad Pro Light" pitchFamily="34" charset="0"/>
              </a:rPr>
              <a:t>When you connect the device via </a:t>
            </a:r>
            <a:r>
              <a:rPr lang="en-GB" baseline="0" dirty="0" err="1" smtClean="0">
                <a:latin typeface="Myriad Pro Light" pitchFamily="34" charset="0"/>
              </a:rPr>
              <a:t>WiFi</a:t>
            </a:r>
            <a:r>
              <a:rPr lang="en-GB" baseline="0" dirty="0" smtClean="0">
                <a:latin typeface="Myriad Pro Light" pitchFamily="34" charset="0"/>
              </a:rPr>
              <a:t> you need of course the external </a:t>
            </a:r>
            <a:r>
              <a:rPr lang="en-GB" baseline="0" dirty="0" err="1" smtClean="0">
                <a:latin typeface="Myriad Pro Light" pitchFamily="34" charset="0"/>
              </a:rPr>
              <a:t>powersupply</a:t>
            </a:r>
            <a:r>
              <a:rPr lang="en-GB" baseline="0" dirty="0" smtClean="0">
                <a:latin typeface="Myriad Pro Light" pitchFamily="34" charset="0"/>
              </a:rPr>
              <a:t>.</a:t>
            </a:r>
          </a:p>
          <a:p>
            <a:pPr defTabSz="882213"/>
            <a:endParaRPr lang="en-GB" baseline="0" dirty="0" smtClean="0">
              <a:latin typeface="Myriad Pro Light" pitchFamily="34" charset="0"/>
            </a:endParaRPr>
          </a:p>
          <a:p>
            <a:pPr defTabSz="882213"/>
            <a:r>
              <a:rPr lang="en-GB" baseline="0" dirty="0" smtClean="0">
                <a:latin typeface="Myriad Pro Light" pitchFamily="34" charset="0"/>
              </a:rPr>
              <a:t>When you connect your device via </a:t>
            </a:r>
            <a:r>
              <a:rPr lang="en-GB" b="1" i="1" baseline="0" dirty="0" smtClean="0">
                <a:latin typeface="Myriad Pro Light" pitchFamily="34" charset="0"/>
              </a:rPr>
              <a:t>LAN cable </a:t>
            </a:r>
            <a:r>
              <a:rPr lang="en-GB" baseline="0" dirty="0" smtClean="0">
                <a:latin typeface="Myriad Pro Light" pitchFamily="34" charset="0"/>
              </a:rPr>
              <a:t>to the Gigabit </a:t>
            </a:r>
            <a:r>
              <a:rPr lang="en-GB" baseline="0" dirty="0" err="1" smtClean="0">
                <a:latin typeface="Myriad Pro Light" pitchFamily="34" charset="0"/>
              </a:rPr>
              <a:t>ethernet</a:t>
            </a:r>
            <a:r>
              <a:rPr lang="en-GB" dirty="0" smtClean="0">
                <a:latin typeface="Myriad Pro Light" pitchFamily="34" charset="0"/>
              </a:rPr>
              <a:t> port</a:t>
            </a:r>
            <a:r>
              <a:rPr lang="en-GB" baseline="0" dirty="0" smtClean="0">
                <a:latin typeface="Myriad Pro Light" pitchFamily="34" charset="0"/>
              </a:rPr>
              <a:t>, you can also use </a:t>
            </a:r>
            <a:r>
              <a:rPr lang="en-GB" baseline="0" dirty="0" err="1" smtClean="0">
                <a:latin typeface="Myriad Pro Light" pitchFamily="34" charset="0"/>
              </a:rPr>
              <a:t>PoE</a:t>
            </a:r>
            <a:r>
              <a:rPr lang="en-GB" baseline="0" dirty="0" smtClean="0">
                <a:latin typeface="Myriad Pro Light" pitchFamily="34" charset="0"/>
              </a:rPr>
              <a:t>. The device needs at least </a:t>
            </a:r>
            <a:r>
              <a:rPr lang="en-GB" baseline="0" dirty="0" err="1" smtClean="0">
                <a:latin typeface="Myriad Pro Light" pitchFamily="34" charset="0"/>
              </a:rPr>
              <a:t>PoE</a:t>
            </a:r>
            <a:r>
              <a:rPr lang="en-GB" baseline="0" dirty="0" smtClean="0">
                <a:latin typeface="Myriad Pro Light" pitchFamily="34" charset="0"/>
              </a:rPr>
              <a:t> class3 (</a:t>
            </a:r>
            <a:r>
              <a:rPr lang="de-DE" dirty="0" smtClean="0">
                <a:latin typeface="Myriad Pro Light" pitchFamily="34" charset="0"/>
              </a:rPr>
              <a:t>6.49–12.95 Watts</a:t>
            </a:r>
            <a:r>
              <a:rPr lang="en-GB" baseline="0" dirty="0" smtClean="0">
                <a:latin typeface="Myriad Pro Light" pitchFamily="34" charset="0"/>
              </a:rPr>
              <a:t>).</a:t>
            </a:r>
          </a:p>
          <a:p>
            <a:pPr defTabSz="882213"/>
            <a:r>
              <a:rPr lang="en-GB" baseline="0" dirty="0" smtClean="0">
                <a:latin typeface="Myriad Pro Light" pitchFamily="34" charset="0"/>
              </a:rPr>
              <a:t>The external </a:t>
            </a:r>
            <a:r>
              <a:rPr lang="en-GB" baseline="0" dirty="0" err="1" smtClean="0">
                <a:latin typeface="Myriad Pro Light" pitchFamily="34" charset="0"/>
              </a:rPr>
              <a:t>powersupply</a:t>
            </a:r>
            <a:r>
              <a:rPr lang="en-GB" baseline="0" dirty="0" smtClean="0">
                <a:latin typeface="Myriad Pro Light" pitchFamily="34" charset="0"/>
              </a:rPr>
              <a:t> is not necessary in this case.</a:t>
            </a:r>
          </a:p>
          <a:p>
            <a:pPr defTabSz="882213"/>
            <a:endParaRPr lang="en-GB" baseline="0" dirty="0" smtClean="0">
              <a:latin typeface="Myriad Pro Light" pitchFamily="34" charset="0"/>
            </a:endParaRPr>
          </a:p>
          <a:p>
            <a:pPr defTabSz="882213"/>
            <a:r>
              <a:rPr lang="en-GB" baseline="0" dirty="0" smtClean="0">
                <a:latin typeface="Myriad Pro Light" pitchFamily="34" charset="0"/>
              </a:rPr>
              <a:t>With both connections you can chose between DHCP or a static IP address. By default the interface is set to DHCP. By using DHCP, the device requests an IP address from the DHCP-server. Most server allow to reserve a unique address for a certain MAC-address. This is the preferred way to install the device at the customer.</a:t>
            </a:r>
          </a:p>
          <a:p>
            <a:pPr defTabSz="882213"/>
            <a:r>
              <a:rPr lang="en-GB" dirty="0" smtClean="0">
                <a:latin typeface="Myriad Pro Light" pitchFamily="34" charset="0"/>
              </a:rPr>
              <a:t>But</a:t>
            </a:r>
            <a:r>
              <a:rPr lang="en-GB" baseline="0" dirty="0" smtClean="0">
                <a:latin typeface="Myriad Pro Light" pitchFamily="34" charset="0"/>
              </a:rPr>
              <a:t> also static IP addresses can be used with the Maxwell 10.</a:t>
            </a:r>
            <a:endParaRPr lang="en-GB" dirty="0" smtClean="0">
              <a:latin typeface="Myriad Pro Light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41107"/>
            <a:fld id="{1B9B3D84-C60B-40D5-87B0-C824207A4618}" type="slidenum">
              <a:rPr lang="en-GB">
                <a:latin typeface="Calibri"/>
              </a:rPr>
              <a:pPr defTabSz="441107"/>
              <a:t>11</a:t>
            </a:fld>
            <a:endParaRPr lang="en-GB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08182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74700" y="746125"/>
            <a:ext cx="5248275" cy="3721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82213"/>
            <a:r>
              <a:rPr lang="en-GB" dirty="0" smtClean="0">
                <a:latin typeface="Myriad Pro Light" pitchFamily="34" charset="0"/>
              </a:rPr>
              <a:t>To activate some features in the device,</a:t>
            </a:r>
            <a:r>
              <a:rPr lang="en-GB" baseline="0" dirty="0" smtClean="0">
                <a:latin typeface="Myriad Pro Light" pitchFamily="34" charset="0"/>
              </a:rPr>
              <a:t> it is necessary to enter a </a:t>
            </a:r>
            <a:r>
              <a:rPr lang="en-GB" b="1" i="1" baseline="0" dirty="0" smtClean="0">
                <a:latin typeface="Myriad Pro Light" pitchFamily="34" charset="0"/>
              </a:rPr>
              <a:t>Google-account</a:t>
            </a:r>
          </a:p>
          <a:p>
            <a:pPr defTabSz="882213"/>
            <a:r>
              <a:rPr lang="en-GB" baseline="0" dirty="0" smtClean="0">
                <a:latin typeface="Myriad Pro Light" pitchFamily="34" charset="0"/>
              </a:rPr>
              <a:t>in the device.</a:t>
            </a:r>
          </a:p>
          <a:p>
            <a:pPr defTabSz="882213"/>
            <a:r>
              <a:rPr lang="en-GB" baseline="0" dirty="0" smtClean="0">
                <a:latin typeface="Myriad Pro Light" pitchFamily="34" charset="0"/>
              </a:rPr>
              <a:t>When the device is connected to the internet, it offers you the possibility to create</a:t>
            </a:r>
          </a:p>
          <a:p>
            <a:pPr defTabSz="882213"/>
            <a:r>
              <a:rPr lang="en-GB" baseline="0" dirty="0" smtClean="0">
                <a:latin typeface="Myriad Pro Light" pitchFamily="34" charset="0"/>
              </a:rPr>
              <a:t>a new account or enter an existing account.</a:t>
            </a:r>
          </a:p>
          <a:p>
            <a:pPr defTabSz="882213"/>
            <a:endParaRPr lang="en-GB" baseline="0" dirty="0" smtClean="0">
              <a:latin typeface="Myriad Pro Light" pitchFamily="34" charset="0"/>
            </a:endParaRPr>
          </a:p>
          <a:p>
            <a:pPr defTabSz="882213"/>
            <a:r>
              <a:rPr lang="en-GB" baseline="0" dirty="0" smtClean="0">
                <a:latin typeface="Myriad Pro Light" pitchFamily="34" charset="0"/>
              </a:rPr>
              <a:t>You can also </a:t>
            </a:r>
            <a:r>
              <a:rPr lang="en-GB" b="1" i="1" baseline="0" dirty="0" smtClean="0">
                <a:latin typeface="Myriad Pro Light" pitchFamily="34" charset="0"/>
              </a:rPr>
              <a:t>backup</a:t>
            </a:r>
            <a:r>
              <a:rPr lang="en-GB" baseline="0" dirty="0" smtClean="0">
                <a:latin typeface="Myriad Pro Light" pitchFamily="34" charset="0"/>
              </a:rPr>
              <a:t> your system-settings like installed apps, country-settings, etc. directly on the Google server, in order to restore them afterwards.</a:t>
            </a:r>
          </a:p>
          <a:p>
            <a:pPr defTabSz="882213"/>
            <a:r>
              <a:rPr lang="en-GB" baseline="0" dirty="0" smtClean="0">
                <a:latin typeface="Myriad Pro Light" pitchFamily="34" charset="0"/>
              </a:rPr>
              <a:t>This is also the easiest way to </a:t>
            </a:r>
            <a:r>
              <a:rPr lang="en-GB" b="1" i="1" baseline="0" dirty="0" smtClean="0">
                <a:latin typeface="Myriad Pro Light" pitchFamily="34" charset="0"/>
              </a:rPr>
              <a:t>synchronize</a:t>
            </a:r>
            <a:r>
              <a:rPr lang="en-GB" baseline="0" dirty="0" smtClean="0">
                <a:latin typeface="Myriad Pro Light" pitchFamily="34" charset="0"/>
              </a:rPr>
              <a:t> your </a:t>
            </a:r>
            <a:r>
              <a:rPr lang="en-GB" b="1" i="1" baseline="0" dirty="0" smtClean="0">
                <a:latin typeface="Myriad Pro Light" pitchFamily="34" charset="0"/>
              </a:rPr>
              <a:t>contacts</a:t>
            </a:r>
            <a:r>
              <a:rPr lang="en-GB" baseline="0" dirty="0" smtClean="0">
                <a:latin typeface="Myriad Pro Light" pitchFamily="34" charset="0"/>
              </a:rPr>
              <a:t> with the system.</a:t>
            </a:r>
          </a:p>
          <a:p>
            <a:pPr defTabSz="882213"/>
            <a:r>
              <a:rPr lang="en-GB" baseline="0" dirty="0" smtClean="0">
                <a:latin typeface="Myriad Pro Light" pitchFamily="34" charset="0"/>
              </a:rPr>
              <a:t>Additional contacts from e.g. LinkedIn can be added via the downloadable app.</a:t>
            </a:r>
          </a:p>
          <a:p>
            <a:pPr defTabSz="882213"/>
            <a:endParaRPr lang="en-GB" baseline="0" dirty="0" smtClean="0">
              <a:latin typeface="Myriad Pro Light" pitchFamily="34" charset="0"/>
            </a:endParaRPr>
          </a:p>
          <a:p>
            <a:pPr defTabSz="882213"/>
            <a:r>
              <a:rPr lang="en-GB" baseline="0" dirty="0" smtClean="0">
                <a:latin typeface="Myriad Pro Light" pitchFamily="34" charset="0"/>
              </a:rPr>
              <a:t>Also the Google </a:t>
            </a:r>
            <a:r>
              <a:rPr lang="en-GB" baseline="0" dirty="0" err="1" smtClean="0">
                <a:latin typeface="Myriad Pro Light" pitchFamily="34" charset="0"/>
              </a:rPr>
              <a:t>PlayStore</a:t>
            </a:r>
            <a:r>
              <a:rPr lang="en-GB" baseline="0" dirty="0" smtClean="0">
                <a:latin typeface="Myriad Pro Light" pitchFamily="34" charset="0"/>
              </a:rPr>
              <a:t> needs a Google-account before you can download apps from the store.</a:t>
            </a:r>
          </a:p>
          <a:p>
            <a:pPr defTabSz="882213"/>
            <a:endParaRPr lang="en-GB" baseline="0" dirty="0" smtClean="0">
              <a:latin typeface="Myriad Pro Light" pitchFamily="34" charset="0"/>
            </a:endParaRPr>
          </a:p>
          <a:p>
            <a:pPr defTabSz="882213"/>
            <a:r>
              <a:rPr lang="en-GB" baseline="0" dirty="0" smtClean="0">
                <a:latin typeface="Myriad Pro Light" pitchFamily="34" charset="0"/>
              </a:rPr>
              <a:t>In the Gigaset pro directory app you can choose which directories should be shown in the device.</a:t>
            </a:r>
          </a:p>
          <a:p>
            <a:pPr defTabSz="882213"/>
            <a:r>
              <a:rPr lang="en-GB" baseline="0" dirty="0" smtClean="0">
                <a:latin typeface="Myriad Pro Light" pitchFamily="34" charset="0"/>
              </a:rPr>
              <a:t>During an incoming call, the device will look automatically first in the local contacts for a number-match.</a:t>
            </a:r>
          </a:p>
          <a:p>
            <a:pPr defTabSz="882213"/>
            <a:endParaRPr lang="en-GB" dirty="0" smtClean="0">
              <a:latin typeface="Myriad Pro Light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41107"/>
            <a:fld id="{1B9B3D84-C60B-40D5-87B0-C824207A4618}" type="slidenum">
              <a:rPr lang="en-GB">
                <a:latin typeface="Calibri"/>
              </a:rPr>
              <a:pPr defTabSz="441107"/>
              <a:t>12</a:t>
            </a:fld>
            <a:endParaRPr lang="en-GB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08182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74700" y="746125"/>
            <a:ext cx="5248275" cy="3721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82213"/>
            <a:r>
              <a:rPr lang="en-GB" dirty="0" smtClean="0">
                <a:latin typeface="Myriad Pro Light" pitchFamily="34" charset="0"/>
              </a:rPr>
              <a:t>To make or receive calls with your Maxwell 10, you have</a:t>
            </a:r>
            <a:r>
              <a:rPr lang="en-GB" baseline="0" dirty="0" smtClean="0">
                <a:latin typeface="Myriad Pro Light" pitchFamily="34" charset="0"/>
              </a:rPr>
              <a:t> to configure at least one SIP account for the user.</a:t>
            </a:r>
          </a:p>
          <a:p>
            <a:pPr defTabSz="882213"/>
            <a:r>
              <a:rPr lang="en-GB" baseline="0" dirty="0" smtClean="0">
                <a:latin typeface="Myriad Pro Light" pitchFamily="34" charset="0"/>
              </a:rPr>
              <a:t>This can be done via provisioning or manually. In order to do it manually, you have to </a:t>
            </a:r>
            <a:r>
              <a:rPr lang="en-GB" b="1" i="1" baseline="0" dirty="0" smtClean="0">
                <a:latin typeface="Myriad Pro Light" pitchFamily="34" charset="0"/>
              </a:rPr>
              <a:t>activate</a:t>
            </a:r>
            <a:r>
              <a:rPr lang="en-GB" baseline="0" dirty="0" smtClean="0">
                <a:latin typeface="Myriad Pro Light" pitchFamily="34" charset="0"/>
              </a:rPr>
              <a:t> the </a:t>
            </a:r>
            <a:r>
              <a:rPr lang="en-GB" b="1" i="1" baseline="0" dirty="0" err="1" smtClean="0">
                <a:latin typeface="Myriad Pro Light" pitchFamily="34" charset="0"/>
              </a:rPr>
              <a:t>WebUI</a:t>
            </a:r>
            <a:r>
              <a:rPr lang="en-GB" baseline="0" dirty="0" smtClean="0">
                <a:latin typeface="Myriad Pro Light" pitchFamily="34" charset="0"/>
              </a:rPr>
              <a:t> in the Android network settings first.</a:t>
            </a:r>
          </a:p>
          <a:p>
            <a:pPr defTabSz="882213"/>
            <a:r>
              <a:rPr lang="en-GB" baseline="0" dirty="0" smtClean="0">
                <a:latin typeface="Myriad Pro Light" pitchFamily="34" charset="0"/>
              </a:rPr>
              <a:t>This is a security setting from Android. After enabling the setting, you can access the Web-interface under </a:t>
            </a:r>
            <a:r>
              <a:rPr lang="en-GB" i="1" baseline="0" dirty="0" smtClean="0">
                <a:latin typeface="Myriad Pro Light" pitchFamily="34" charset="0"/>
              </a:rPr>
              <a:t>http://&lt;IP-address-device&gt;:8080 </a:t>
            </a:r>
            <a:r>
              <a:rPr lang="en-GB" baseline="0" dirty="0" smtClean="0">
                <a:latin typeface="Myriad Pro Light" pitchFamily="34" charset="0"/>
              </a:rPr>
              <a:t>via the Maxwell 10 browser or via another PC.</a:t>
            </a:r>
          </a:p>
          <a:p>
            <a:pPr defTabSz="882213"/>
            <a:endParaRPr lang="en-GB" baseline="0" dirty="0" smtClean="0">
              <a:latin typeface="Myriad Pro Light" pitchFamily="34" charset="0"/>
            </a:endParaRPr>
          </a:p>
          <a:p>
            <a:pPr defTabSz="882213"/>
            <a:r>
              <a:rPr lang="en-GB" baseline="0" dirty="0" smtClean="0">
                <a:latin typeface="Myriad Pro Light" pitchFamily="34" charset="0"/>
              </a:rPr>
              <a:t>Go to </a:t>
            </a:r>
            <a:r>
              <a:rPr lang="en-GB" b="1" i="1" baseline="0" dirty="0" smtClean="0">
                <a:latin typeface="Myriad Pro Light" pitchFamily="34" charset="0"/>
              </a:rPr>
              <a:t>Settings </a:t>
            </a:r>
            <a:r>
              <a:rPr lang="en-GB" b="1" i="1" baseline="0" dirty="0" smtClean="0">
                <a:latin typeface="Myriad Pro Light" pitchFamily="34" charset="0"/>
                <a:sym typeface="Wingdings" panose="05000000000000000000" pitchFamily="2" charset="2"/>
              </a:rPr>
              <a:t> Telephony  Edit  </a:t>
            </a:r>
            <a:r>
              <a:rPr lang="en-GB" baseline="0" dirty="0" smtClean="0">
                <a:latin typeface="Myriad Pro Light" pitchFamily="34" charset="0"/>
                <a:sym typeface="Wingdings" panose="05000000000000000000" pitchFamily="2" charset="2"/>
              </a:rPr>
              <a:t>and enter the SIP-credentials for the user.</a:t>
            </a:r>
          </a:p>
          <a:p>
            <a:pPr defTabSz="882213"/>
            <a:r>
              <a:rPr lang="en-GB" baseline="0" dirty="0" smtClean="0">
                <a:latin typeface="Myriad Pro Light" pitchFamily="34" charset="0"/>
                <a:sym typeface="Wingdings" panose="05000000000000000000" pitchFamily="2" charset="2"/>
              </a:rPr>
              <a:t>In case of a local IP PBX please enter the IP-address of the PBX as Domain, Registrar and Proxy server.</a:t>
            </a:r>
          </a:p>
          <a:p>
            <a:pPr defTabSz="882213"/>
            <a:endParaRPr lang="en-GB" baseline="0" dirty="0" smtClean="0">
              <a:latin typeface="Myriad Pro Light" pitchFamily="34" charset="0"/>
              <a:sym typeface="Wingdings" panose="05000000000000000000" pitchFamily="2" charset="2"/>
            </a:endParaRPr>
          </a:p>
          <a:p>
            <a:pPr defTabSz="882213"/>
            <a:r>
              <a:rPr lang="en-GB" baseline="0" dirty="0" smtClean="0">
                <a:latin typeface="Myriad Pro Light" pitchFamily="34" charset="0"/>
                <a:sym typeface="Wingdings" panose="05000000000000000000" pitchFamily="2" charset="2"/>
              </a:rPr>
              <a:t>After successful registration you can already start making and receiving calls with your Maxwell 10 ! ! !</a:t>
            </a:r>
          </a:p>
          <a:p>
            <a:pPr defTabSz="882213"/>
            <a:endParaRPr lang="en-GB" dirty="0">
              <a:latin typeface="Myriad Pro Light" pitchFamily="34" charset="0"/>
              <a:sym typeface="Wingdings" panose="05000000000000000000" pitchFamily="2" charset="2"/>
            </a:endParaRPr>
          </a:p>
          <a:p>
            <a:pPr defTabSz="882213"/>
            <a:r>
              <a:rPr lang="en-GB" b="1" dirty="0" smtClean="0">
                <a:solidFill>
                  <a:srgbClr val="FF0000"/>
                </a:solidFill>
                <a:latin typeface="Myriad Pro Light" pitchFamily="34" charset="0"/>
                <a:sym typeface="Wingdings" panose="05000000000000000000" pitchFamily="2" charset="2"/>
              </a:rPr>
              <a:t>TIP: Distinctive Ringing</a:t>
            </a:r>
          </a:p>
          <a:p>
            <a:pPr defTabSz="882213"/>
            <a:r>
              <a:rPr lang="en-GB" dirty="0" smtClean="0">
                <a:latin typeface="Myriad Pro Light" pitchFamily="34" charset="0"/>
                <a:sym typeface="Wingdings" panose="05000000000000000000" pitchFamily="2" charset="2"/>
              </a:rPr>
              <a:t>If your PBX system supports distinctive ringing feature (see also DE-devices!), you can configure the according ringtones also in the SIP account settings.</a:t>
            </a:r>
            <a:endParaRPr lang="en-GB" dirty="0" smtClean="0">
              <a:latin typeface="Myriad Pro Light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41107"/>
            <a:fld id="{1B9B3D84-C60B-40D5-87B0-C824207A4618}" type="slidenum">
              <a:rPr lang="en-GB">
                <a:latin typeface="Calibri"/>
              </a:rPr>
              <a:pPr defTabSz="441107"/>
              <a:t>13</a:t>
            </a:fld>
            <a:endParaRPr lang="en-GB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08182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74700" y="746125"/>
            <a:ext cx="5248275" cy="3721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82213"/>
            <a:r>
              <a:rPr lang="en-GB" dirty="0" smtClean="0">
                <a:latin typeface="Myriad Pro Light" pitchFamily="34" charset="0"/>
              </a:rPr>
              <a:t>The complete user interface and call handling of the Maxwell 10 is very intuitive.</a:t>
            </a:r>
          </a:p>
          <a:p>
            <a:pPr defTabSz="882213"/>
            <a:r>
              <a:rPr lang="en-GB" dirty="0" smtClean="0">
                <a:latin typeface="Myriad Pro Light" pitchFamily="34" charset="0"/>
              </a:rPr>
              <a:t>To make it as easiest as possible, Gigaset has produced How-To-videos</a:t>
            </a:r>
            <a:r>
              <a:rPr lang="en-GB" baseline="0" dirty="0" smtClean="0">
                <a:latin typeface="Myriad Pro Light" pitchFamily="34" charset="0"/>
              </a:rPr>
              <a:t> to show you</a:t>
            </a:r>
          </a:p>
          <a:p>
            <a:pPr defTabSz="882213"/>
            <a:r>
              <a:rPr lang="en-GB" baseline="0" dirty="0" smtClean="0">
                <a:latin typeface="Myriad Pro Light" pitchFamily="34" charset="0"/>
              </a:rPr>
              <a:t>the ease of Maxwell 10!</a:t>
            </a:r>
          </a:p>
          <a:p>
            <a:pPr defTabSz="882213"/>
            <a:endParaRPr lang="en-GB" baseline="0" dirty="0" smtClean="0">
              <a:latin typeface="Myriad Pro Light" pitchFamily="34" charset="0"/>
            </a:endParaRPr>
          </a:p>
          <a:p>
            <a:pPr defTabSz="882213"/>
            <a:r>
              <a:rPr lang="en-GB" baseline="0" dirty="0" smtClean="0">
                <a:latin typeface="Myriad Pro Light" pitchFamily="34" charset="0"/>
              </a:rPr>
              <a:t>Please follow this link to see the available videos: </a:t>
            </a:r>
            <a:r>
              <a:rPr lang="en-GB" baseline="0" dirty="0" smtClean="0">
                <a:latin typeface="Myriad Pro Light" pitchFamily="34" charset="0"/>
                <a:hlinkClick r:id="rId3"/>
              </a:rPr>
              <a:t>https://teamwork.gigaset.com/gigawiki/display/GPPPO/How+To+Maxwell+10</a:t>
            </a:r>
            <a:r>
              <a:rPr lang="en-GB" dirty="0" smtClean="0">
                <a:latin typeface="Myriad Pro Light" pitchFamily="34" charset="0"/>
              </a:rPr>
              <a:t>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41107"/>
            <a:fld id="{1B9B3D84-C60B-40D5-87B0-C824207A4618}" type="slidenum">
              <a:rPr lang="en-GB">
                <a:latin typeface="Calibri"/>
              </a:rPr>
              <a:pPr defTabSz="441107"/>
              <a:t>14</a:t>
            </a:fld>
            <a:endParaRPr lang="en-GB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08182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74700" y="746125"/>
            <a:ext cx="5248275" cy="3721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82213"/>
            <a:r>
              <a:rPr lang="en-GB" dirty="0">
                <a:latin typeface="Myriad Pro Light" pitchFamily="34" charset="0"/>
              </a:rPr>
              <a:t>For normal audio telephony a 100 Mbit/s or 1 </a:t>
            </a:r>
            <a:r>
              <a:rPr lang="en-GB" dirty="0" err="1">
                <a:latin typeface="Myriad Pro Light" pitchFamily="34" charset="0"/>
              </a:rPr>
              <a:t>Gbit</a:t>
            </a:r>
            <a:r>
              <a:rPr lang="en-GB" dirty="0">
                <a:latin typeface="Myriad Pro Light" pitchFamily="34" charset="0"/>
              </a:rPr>
              <a:t>/s switch port or Wireless LAN 802.11 a/b/g/n is necessary to connect the device to the network.</a:t>
            </a:r>
          </a:p>
          <a:p>
            <a:pPr defTabSz="882213"/>
            <a:r>
              <a:rPr lang="en-GB" dirty="0">
                <a:latin typeface="Myriad Pro Light" pitchFamily="34" charset="0"/>
              </a:rPr>
              <a:t>If you want to use the video telephony possibility of the Maxwell 10, a Gigabit connection or 802.11n connection is necessary. In this case, pleas </a:t>
            </a:r>
            <a:r>
              <a:rPr lang="en-GB" dirty="0" err="1">
                <a:latin typeface="Myriad Pro Light" pitchFamily="34" charset="0"/>
              </a:rPr>
              <a:t>emake</a:t>
            </a:r>
            <a:r>
              <a:rPr lang="en-GB" dirty="0">
                <a:latin typeface="Myriad Pro Light" pitchFamily="34" charset="0"/>
              </a:rPr>
              <a:t> sure to have sufficient bandwidth available in both directions (incoming/outgoing) in order to have stable video-streams and audio connection.</a:t>
            </a:r>
          </a:p>
          <a:p>
            <a:pPr defTabSz="882213"/>
            <a:endParaRPr lang="en-GB" dirty="0">
              <a:latin typeface="Myriad Pro Light" pitchFamily="34" charset="0"/>
            </a:endParaRPr>
          </a:p>
          <a:p>
            <a:pPr defTabSz="882213"/>
            <a:r>
              <a:rPr lang="en-GB" dirty="0">
                <a:latin typeface="Myriad Pro Light" pitchFamily="34" charset="0"/>
              </a:rPr>
              <a:t>Ensure there is sufficient power available on the </a:t>
            </a:r>
            <a:r>
              <a:rPr lang="en-GB" dirty="0" err="1">
                <a:latin typeface="Myriad Pro Light" pitchFamily="34" charset="0"/>
              </a:rPr>
              <a:t>switchports</a:t>
            </a:r>
            <a:r>
              <a:rPr lang="en-GB" dirty="0">
                <a:latin typeface="Myriad Pro Light" pitchFamily="34" charset="0"/>
              </a:rPr>
              <a:t> when you want to empower the device via Power over Ethernet. Alternatively the device can also use the included external power supply.</a:t>
            </a:r>
          </a:p>
          <a:p>
            <a:pPr defTabSz="882213"/>
            <a:r>
              <a:rPr lang="en-GB" dirty="0">
                <a:latin typeface="Myriad Pro Light" pitchFamily="34" charset="0"/>
              </a:rPr>
              <a:t>The Maxwell 10 requires </a:t>
            </a:r>
            <a:r>
              <a:rPr lang="en-GB" dirty="0" err="1">
                <a:latin typeface="Myriad Pro Light" pitchFamily="34" charset="0"/>
              </a:rPr>
              <a:t>PoE</a:t>
            </a:r>
            <a:r>
              <a:rPr lang="en-GB" dirty="0">
                <a:latin typeface="Myriad Pro Light" pitchFamily="34" charset="0"/>
              </a:rPr>
              <a:t> class 3, i.e., 6.49 to 12.95W.</a:t>
            </a:r>
          </a:p>
          <a:p>
            <a:pPr defTabSz="882213"/>
            <a:endParaRPr lang="en-GB" dirty="0">
              <a:latin typeface="Myriad Pro Light" pitchFamily="34" charset="0"/>
            </a:endParaRPr>
          </a:p>
          <a:p>
            <a:pPr defTabSz="882213"/>
            <a:r>
              <a:rPr lang="en-GB" dirty="0">
                <a:latin typeface="Myriad Pro Light" pitchFamily="34" charset="0"/>
              </a:rPr>
              <a:t>The recommendation is to disconnect the components of the phone solution from other network devices via VLAN. As such, the components also support active VLAN tagging.</a:t>
            </a:r>
          </a:p>
          <a:p>
            <a:pPr defTabSz="882213"/>
            <a:r>
              <a:rPr lang="en-GB" dirty="0">
                <a:latin typeface="Myriad Pro Light" pitchFamily="34" charset="0"/>
              </a:rPr>
              <a:t>Another recommendation is to activate the Quality of Service mechanisms for layer 2 and layer 3 in the network.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41107"/>
            <a:fld id="{1B9B3D84-C60B-40D5-87B0-C824207A4618}" type="slidenum">
              <a:rPr lang="en-GB">
                <a:latin typeface="Calibri"/>
              </a:rPr>
              <a:pPr defTabSz="441107"/>
              <a:t>15</a:t>
            </a:fld>
            <a:endParaRPr lang="en-GB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6776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7388" y="698500"/>
            <a:ext cx="5437187" cy="38544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41107"/>
            <a:fld id="{DA6F4E91-91FA-4D1C-AEDB-F57CA52A0EDD}" type="slidenum">
              <a:rPr lang="en-GB">
                <a:latin typeface="Calibri"/>
              </a:rPr>
              <a:pPr defTabSz="441107"/>
              <a:t>16</a:t>
            </a:fld>
            <a:endParaRPr lang="en-GB">
              <a:latin typeface="Calibri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572183" y="1572182"/>
            <a:ext cx="9942039" cy="679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2197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41107"/>
            <a:fld id="{DA6F4E91-91FA-4D1C-AEDB-F57CA52A0EDD}" type="slidenum">
              <a:rPr lang="en-GB">
                <a:latin typeface="Calibri"/>
              </a:rPr>
              <a:pPr defTabSz="441107"/>
              <a:t>2</a:t>
            </a:fld>
            <a:endParaRPr lang="en-GB" dirty="0">
              <a:latin typeface="Calibri"/>
            </a:endParaRPr>
          </a:p>
        </p:txBody>
      </p:sp>
      <p:sp>
        <p:nvSpPr>
          <p:cNvPr id="9" name="Folienbildplatzhalter 8"/>
          <p:cNvSpPr>
            <a:spLocks noGrp="1" noRot="1" noChangeAspect="1"/>
          </p:cNvSpPr>
          <p:nvPr>
            <p:ph type="sldImg"/>
          </p:nvPr>
        </p:nvSpPr>
        <p:spPr>
          <a:xfrm>
            <a:off x="687388" y="698500"/>
            <a:ext cx="5437187" cy="3854450"/>
          </a:xfrm>
        </p:spPr>
      </p:sp>
      <p:sp>
        <p:nvSpPr>
          <p:cNvPr id="10" name="Notizenplatzhalter 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6609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6324"/>
            <a:fld id="{D401C463-EAFC-42EA-BF46-84FA52029087}" type="slidenum">
              <a:rPr lang="en-GB">
                <a:latin typeface="Calibri"/>
              </a:rPr>
              <a:pPr defTabSz="926324"/>
              <a:t>3</a:t>
            </a:fld>
            <a:endParaRPr lang="en-GB">
              <a:latin typeface="Calibri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algn="l" defTabSz="914400">
              <a:buNone/>
            </a:pPr>
            <a:r>
              <a:rPr lang="en-GB" sz="1200" b="0" i="0" dirty="0" smtClean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Through its Gigaset pro range,</a:t>
            </a:r>
            <a:r>
              <a:rPr lang="en-GB" sz="1200" b="0" i="0" baseline="0" dirty="0" smtClean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 Gigaset offers a complete telephony portfolio for small and medium-sized enterprises.</a:t>
            </a:r>
          </a:p>
          <a:p>
            <a:pPr marL="0" algn="l" defTabSz="914400">
              <a:buNone/>
            </a:pPr>
            <a:r>
              <a:rPr lang="en-GB" sz="1200" b="0" i="0" baseline="0" dirty="0" smtClean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As well as telephone systems with desktop telephones, mobile Campus solutions play a major role in many companies.</a:t>
            </a:r>
          </a:p>
          <a:p>
            <a:pPr marL="0" algn="l" defTabSz="914400">
              <a:buNone/>
            </a:pPr>
            <a:endParaRPr lang="en-GB" sz="1200" b="0" i="0" baseline="0" dirty="0" smtClean="0">
              <a:solidFill>
                <a:schemeClr val="tx1"/>
              </a:solidFill>
              <a:latin typeface="Arial"/>
              <a:ea typeface="+mn-ea"/>
              <a:cs typeface="+mn-cs"/>
            </a:endParaRPr>
          </a:p>
          <a:p>
            <a:pPr marL="0" algn="l" defTabSz="914400">
              <a:buNone/>
            </a:pPr>
            <a:r>
              <a:rPr lang="en-GB" sz="1200" b="0" i="0" baseline="0" dirty="0" smtClean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These devices, as DE310/410, DE700/900 or N720 DECT </a:t>
            </a:r>
            <a:r>
              <a:rPr lang="en-GB" sz="1200" b="0" i="0" baseline="0" dirty="0" err="1" smtClean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multicell</a:t>
            </a:r>
            <a:r>
              <a:rPr lang="en-GB" sz="1200" b="0" i="0" baseline="0" dirty="0" smtClean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 solution are covered in the other online trainings.</a:t>
            </a:r>
          </a:p>
          <a:p>
            <a:pPr marL="0" algn="l" defTabSz="914400">
              <a:buNone/>
            </a:pPr>
            <a:endParaRPr lang="en-GB" sz="1200" b="0" i="0" baseline="0" dirty="0" smtClean="0">
              <a:solidFill>
                <a:schemeClr val="tx1"/>
              </a:solidFill>
              <a:latin typeface="Arial"/>
              <a:ea typeface="+mn-ea"/>
              <a:cs typeface="+mn-cs"/>
            </a:endParaRPr>
          </a:p>
          <a:p>
            <a:pPr marL="0" algn="l" defTabSz="914400">
              <a:buNone/>
            </a:pPr>
            <a:r>
              <a:rPr lang="en-GB" sz="1200" b="0" i="0" baseline="0" dirty="0" smtClean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The focus of this training is on the new executive business phone - the </a:t>
            </a:r>
            <a:r>
              <a:rPr lang="en-GB" sz="1400" b="1" i="0" baseline="0" dirty="0" smtClean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Maxwell 10.</a:t>
            </a:r>
            <a:endParaRPr lang="en-GB" sz="1200" b="0" i="0" baseline="0" dirty="0" smtClean="0">
              <a:solidFill>
                <a:schemeClr val="tx1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74700" y="746125"/>
            <a:ext cx="5248275" cy="3721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882213"/>
            <a:r>
              <a:rPr lang="en-GB" b="1" dirty="0">
                <a:latin typeface="Myriad Pro Light" pitchFamily="34" charset="0"/>
              </a:rPr>
              <a:t>Maxwell 10 </a:t>
            </a:r>
            <a:r>
              <a:rPr lang="en-GB" dirty="0">
                <a:latin typeface="Myriad Pro Light" pitchFamily="34" charset="0"/>
              </a:rPr>
              <a:t>– THE phone.</a:t>
            </a:r>
          </a:p>
          <a:p>
            <a:pPr defTabSz="882213"/>
            <a:r>
              <a:rPr lang="en-GB" dirty="0">
                <a:latin typeface="Myriad Pro Light" pitchFamily="34" charset="0"/>
              </a:rPr>
              <a:t>The Maxwell 10 brings up a completely new segment into the Gigaset pro portfolio.</a:t>
            </a:r>
          </a:p>
          <a:p>
            <a:pPr defTabSz="882213"/>
            <a:r>
              <a:rPr lang="en-GB" dirty="0">
                <a:latin typeface="Myriad Pro Light" pitchFamily="34" charset="0"/>
              </a:rPr>
              <a:t>It combines the convenience of a </a:t>
            </a:r>
            <a:r>
              <a:rPr lang="en-GB" b="1" i="1" dirty="0">
                <a:latin typeface="Myriad Pro Light" pitchFamily="34" charset="0"/>
              </a:rPr>
              <a:t>10” tablet </a:t>
            </a:r>
            <a:r>
              <a:rPr lang="en-GB" dirty="0">
                <a:latin typeface="Myriad Pro Light" pitchFamily="34" charset="0"/>
              </a:rPr>
              <a:t>with the powerful integration</a:t>
            </a:r>
          </a:p>
          <a:p>
            <a:pPr defTabSz="882213"/>
            <a:r>
              <a:rPr lang="en-GB" dirty="0">
                <a:latin typeface="Myriad Pro Light" pitchFamily="34" charset="0"/>
              </a:rPr>
              <a:t>of the Gigaset pro </a:t>
            </a:r>
            <a:r>
              <a:rPr lang="en-GB" i="1" dirty="0">
                <a:latin typeface="Myriad Pro Light" pitchFamily="34" charset="0"/>
              </a:rPr>
              <a:t>phone applications</a:t>
            </a:r>
            <a:r>
              <a:rPr lang="en-GB" dirty="0">
                <a:latin typeface="Myriad Pro Light" pitchFamily="34" charset="0"/>
              </a:rPr>
              <a:t>.</a:t>
            </a:r>
          </a:p>
          <a:p>
            <a:pPr defTabSz="882213"/>
            <a:endParaRPr lang="en-GB" dirty="0">
              <a:latin typeface="Myriad Pro Light" pitchFamily="34" charset="0"/>
            </a:endParaRPr>
          </a:p>
          <a:p>
            <a:pPr defTabSz="882213"/>
            <a:r>
              <a:rPr lang="en-GB" dirty="0">
                <a:latin typeface="Myriad Pro Light" pitchFamily="34" charset="0"/>
              </a:rPr>
              <a:t>It supports of course </a:t>
            </a:r>
            <a:r>
              <a:rPr lang="en-GB" b="1" i="1" dirty="0">
                <a:latin typeface="Myriad Pro Light" pitchFamily="34" charset="0"/>
              </a:rPr>
              <a:t>HD sound </a:t>
            </a:r>
            <a:r>
              <a:rPr lang="en-GB" dirty="0">
                <a:latin typeface="Myriad Pro Light" pitchFamily="34" charset="0"/>
              </a:rPr>
              <a:t>via </a:t>
            </a:r>
            <a:r>
              <a:rPr lang="en-GB" dirty="0" err="1">
                <a:latin typeface="Myriad Pro Light" pitchFamily="34" charset="0"/>
              </a:rPr>
              <a:t>handsfree</a:t>
            </a:r>
            <a:r>
              <a:rPr lang="en-GB" dirty="0">
                <a:latin typeface="Myriad Pro Light" pitchFamily="34" charset="0"/>
              </a:rPr>
              <a:t> loudspeakers and connected </a:t>
            </a:r>
            <a:r>
              <a:rPr lang="en-GB" i="1" dirty="0">
                <a:latin typeface="Myriad Pro Light" pitchFamily="34" charset="0"/>
              </a:rPr>
              <a:t>receivers</a:t>
            </a:r>
          </a:p>
          <a:p>
            <a:pPr defTabSz="882213"/>
            <a:r>
              <a:rPr lang="en-GB" dirty="0">
                <a:latin typeface="Myriad Pro Light" pitchFamily="34" charset="0"/>
              </a:rPr>
              <a:t>– </a:t>
            </a:r>
            <a:r>
              <a:rPr lang="en-GB" i="1" dirty="0">
                <a:latin typeface="Myriad Pro Light" pitchFamily="34" charset="0"/>
              </a:rPr>
              <a:t>corded or via DECT</a:t>
            </a:r>
            <a:r>
              <a:rPr lang="en-GB" dirty="0">
                <a:latin typeface="Myriad Pro Light" pitchFamily="34" charset="0"/>
              </a:rPr>
              <a:t>.</a:t>
            </a:r>
          </a:p>
          <a:p>
            <a:pPr defTabSz="882213"/>
            <a:r>
              <a:rPr lang="en-GB" b="1" i="1" dirty="0">
                <a:latin typeface="Myriad Pro Light" pitchFamily="34" charset="0"/>
              </a:rPr>
              <a:t>12 SIP accounts </a:t>
            </a:r>
            <a:r>
              <a:rPr lang="en-GB" dirty="0">
                <a:latin typeface="Myriad Pro Light" pitchFamily="34" charset="0"/>
              </a:rPr>
              <a:t>can be used to connect the device to SIP PBX-systems or –provider.</a:t>
            </a:r>
          </a:p>
          <a:p>
            <a:pPr defTabSz="882213"/>
            <a:r>
              <a:rPr lang="en-GB" dirty="0">
                <a:latin typeface="Myriad Pro Light" pitchFamily="34" charset="0"/>
              </a:rPr>
              <a:t>Due to the </a:t>
            </a:r>
            <a:r>
              <a:rPr lang="en-GB" i="1" dirty="0">
                <a:latin typeface="Myriad Pro Light" pitchFamily="34" charset="0"/>
              </a:rPr>
              <a:t>touch interface </a:t>
            </a:r>
            <a:r>
              <a:rPr lang="en-GB" dirty="0">
                <a:latin typeface="Myriad Pro Light" pitchFamily="34" charset="0"/>
              </a:rPr>
              <a:t>you can configure an </a:t>
            </a:r>
            <a:r>
              <a:rPr lang="en-GB" b="1" i="1" dirty="0">
                <a:latin typeface="Myriad Pro Light" pitchFamily="34" charset="0"/>
              </a:rPr>
              <a:t>unlimited amount of keys </a:t>
            </a:r>
            <a:r>
              <a:rPr lang="en-GB" dirty="0">
                <a:latin typeface="Myriad Pro Light" pitchFamily="34" charset="0"/>
              </a:rPr>
              <a:t>on the device.</a:t>
            </a:r>
          </a:p>
          <a:p>
            <a:pPr defTabSz="882213"/>
            <a:r>
              <a:rPr lang="en-GB" dirty="0">
                <a:latin typeface="Myriad Pro Light" pitchFamily="34" charset="0"/>
              </a:rPr>
              <a:t>You can easily scroll through the contacts or search for them.</a:t>
            </a:r>
          </a:p>
          <a:p>
            <a:pPr defTabSz="882213"/>
            <a:endParaRPr lang="en-GB" dirty="0">
              <a:latin typeface="Myriad Pro Light" pitchFamily="34" charset="0"/>
            </a:endParaRPr>
          </a:p>
          <a:p>
            <a:pPr defTabSz="882213"/>
            <a:r>
              <a:rPr lang="en-GB" dirty="0">
                <a:latin typeface="Myriad Pro Light" pitchFamily="34" charset="0"/>
              </a:rPr>
              <a:t>As for the premium Desktop phones, you can have up to </a:t>
            </a:r>
            <a:r>
              <a:rPr lang="en-GB" b="1" i="1" dirty="0">
                <a:latin typeface="Myriad Pro Light" pitchFamily="34" charset="0"/>
              </a:rPr>
              <a:t>5-way conferences</a:t>
            </a:r>
          </a:p>
          <a:p>
            <a:pPr defTabSz="882213"/>
            <a:r>
              <a:rPr lang="en-GB" dirty="0">
                <a:latin typeface="Myriad Pro Light" pitchFamily="34" charset="0"/>
              </a:rPr>
              <a:t>directly on the phone, simply by </a:t>
            </a:r>
            <a:r>
              <a:rPr lang="en-GB" i="1" dirty="0" err="1">
                <a:latin typeface="Myriad Pro Light" pitchFamily="34" charset="0"/>
              </a:rPr>
              <a:t>drag’n’drop</a:t>
            </a:r>
            <a:r>
              <a:rPr lang="en-GB" i="1" dirty="0">
                <a:latin typeface="Myriad Pro Light" pitchFamily="34" charset="0"/>
              </a:rPr>
              <a:t> </a:t>
            </a:r>
            <a:r>
              <a:rPr lang="en-GB" dirty="0">
                <a:latin typeface="Myriad Pro Light" pitchFamily="34" charset="0"/>
              </a:rPr>
              <a:t>your calling partners into the conference.</a:t>
            </a:r>
          </a:p>
          <a:p>
            <a:pPr defTabSz="882213"/>
            <a:endParaRPr lang="en-GB" dirty="0">
              <a:latin typeface="Myriad Pro Light" pitchFamily="34" charset="0"/>
            </a:endParaRPr>
          </a:p>
          <a:p>
            <a:pPr defTabSz="882213"/>
            <a:r>
              <a:rPr lang="en-GB" dirty="0">
                <a:latin typeface="Myriad Pro Light" pitchFamily="34" charset="0"/>
              </a:rPr>
              <a:t>The </a:t>
            </a:r>
            <a:r>
              <a:rPr lang="en-GB" b="1" i="1" dirty="0">
                <a:latin typeface="Myriad Pro Light" pitchFamily="34" charset="0"/>
              </a:rPr>
              <a:t>handsets</a:t>
            </a:r>
            <a:r>
              <a:rPr lang="en-GB" dirty="0">
                <a:latin typeface="Myriad Pro Light" pitchFamily="34" charset="0"/>
              </a:rPr>
              <a:t> you can get for the Maxwell 10 can be </a:t>
            </a:r>
            <a:r>
              <a:rPr lang="en-GB" b="1" i="1" dirty="0">
                <a:latin typeface="Myriad Pro Light" pitchFamily="34" charset="0"/>
              </a:rPr>
              <a:t>individualized</a:t>
            </a:r>
          </a:p>
          <a:p>
            <a:pPr defTabSz="882213"/>
            <a:r>
              <a:rPr lang="en-GB" dirty="0">
                <a:latin typeface="Myriad Pro Light" pitchFamily="34" charset="0"/>
              </a:rPr>
              <a:t>with high-quality cover plates.</a:t>
            </a:r>
          </a:p>
          <a:p>
            <a:pPr defTabSz="882213"/>
            <a:endParaRPr lang="en-GB" dirty="0">
              <a:latin typeface="Myriad Pro Light" pitchFamily="34" charset="0"/>
            </a:endParaRPr>
          </a:p>
          <a:p>
            <a:pPr defTabSz="882213"/>
            <a:r>
              <a:rPr lang="en-GB" dirty="0">
                <a:latin typeface="Myriad Pro Light" pitchFamily="34" charset="0"/>
              </a:rPr>
              <a:t>As well as the DE900 IP PRO headsets can be connected via Bluetooth, a RJ9-cable or also via an EHS-port.</a:t>
            </a:r>
          </a:p>
          <a:p>
            <a:pPr defTabSz="882213"/>
            <a:r>
              <a:rPr lang="en-GB" dirty="0">
                <a:latin typeface="Myriad Pro Light" pitchFamily="34" charset="0"/>
              </a:rPr>
              <a:t>It also supports Gigabit </a:t>
            </a:r>
            <a:r>
              <a:rPr lang="en-GB" dirty="0" err="1">
                <a:latin typeface="Myriad Pro Light" pitchFamily="34" charset="0"/>
              </a:rPr>
              <a:t>ethernet</a:t>
            </a:r>
            <a:r>
              <a:rPr lang="en-GB" dirty="0">
                <a:latin typeface="Myriad Pro Light" pitchFamily="34" charset="0"/>
              </a:rPr>
              <a:t> and </a:t>
            </a:r>
            <a:r>
              <a:rPr lang="en-GB" dirty="0" err="1">
                <a:latin typeface="Myriad Pro Light" pitchFamily="34" charset="0"/>
              </a:rPr>
              <a:t>PoE</a:t>
            </a:r>
            <a:r>
              <a:rPr lang="en-GB" dirty="0">
                <a:latin typeface="Myriad Pro Light" pitchFamily="34" charset="0"/>
              </a:rPr>
              <a:t> (class 3).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41107"/>
            <a:fld id="{1B9B3D84-C60B-40D5-87B0-C824207A4618}" type="slidenum">
              <a:rPr lang="en-GB">
                <a:latin typeface="Calibri"/>
              </a:rPr>
              <a:pPr defTabSz="441107"/>
              <a:t>4</a:t>
            </a:fld>
            <a:endParaRPr lang="en-GB">
              <a:latin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baseline="0" dirty="0" smtClean="0">
                <a:latin typeface="Myriad Pro Light" pitchFamily="34" charset="0"/>
              </a:rPr>
              <a:t>The </a:t>
            </a:r>
            <a:r>
              <a:rPr lang="de-DE" baseline="0" dirty="0" err="1" smtClean="0">
                <a:latin typeface="Myriad Pro Light" pitchFamily="34" charset="0"/>
              </a:rPr>
              <a:t>user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interface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of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the</a:t>
            </a:r>
            <a:r>
              <a:rPr lang="de-DE" baseline="0" dirty="0" smtClean="0">
                <a:latin typeface="Myriad Pro Light" pitchFamily="34" charset="0"/>
              </a:rPr>
              <a:t> Maxwell 10 </a:t>
            </a:r>
            <a:r>
              <a:rPr lang="de-DE" baseline="0" dirty="0" err="1" smtClean="0">
                <a:latin typeface="Myriad Pro Light" pitchFamily="34" charset="0"/>
              </a:rPr>
              <a:t>is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based</a:t>
            </a:r>
            <a:r>
              <a:rPr lang="de-DE" baseline="0" dirty="0" smtClean="0">
                <a:latin typeface="Myriad Pro Light" pitchFamily="34" charset="0"/>
              </a:rPr>
              <a:t> on </a:t>
            </a:r>
            <a:r>
              <a:rPr lang="de-DE" baseline="0" dirty="0" err="1" smtClean="0">
                <a:latin typeface="Myriad Pro Light" pitchFamily="34" charset="0"/>
              </a:rPr>
              <a:t>apps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and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widgets</a:t>
            </a:r>
            <a:r>
              <a:rPr lang="de-DE" baseline="0" dirty="0" smtClean="0">
                <a:latin typeface="Myriad Pro Light" pitchFamily="34" charset="0"/>
              </a:rPr>
              <a:t>.</a:t>
            </a:r>
          </a:p>
          <a:p>
            <a:r>
              <a:rPr lang="de-DE" baseline="0" dirty="0" smtClean="0">
                <a:latin typeface="Myriad Pro Light" pitchFamily="34" charset="0"/>
              </a:rPr>
              <a:t>The </a:t>
            </a:r>
            <a:r>
              <a:rPr lang="de-DE" baseline="0" dirty="0" err="1" smtClean="0">
                <a:latin typeface="Myriad Pro Light" pitchFamily="34" charset="0"/>
              </a:rPr>
              <a:t>widgets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and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apps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you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can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place</a:t>
            </a:r>
            <a:r>
              <a:rPr lang="de-DE" baseline="0" dirty="0" smtClean="0">
                <a:latin typeface="Myriad Pro Light" pitchFamily="34" charset="0"/>
              </a:rPr>
              <a:t> on </a:t>
            </a:r>
            <a:r>
              <a:rPr lang="de-DE" baseline="0" dirty="0" err="1" smtClean="0">
                <a:latin typeface="Myriad Pro Light" pitchFamily="34" charset="0"/>
              </a:rPr>
              <a:t>your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home</a:t>
            </a:r>
            <a:r>
              <a:rPr lang="de-DE" baseline="0" dirty="0" smtClean="0">
                <a:latin typeface="Myriad Pro Light" pitchFamily="34" charset="0"/>
              </a:rPr>
              <a:t>-screen </a:t>
            </a:r>
            <a:r>
              <a:rPr lang="de-DE" baseline="0" dirty="0" err="1" smtClean="0">
                <a:latin typeface="Myriad Pro Light" pitchFamily="34" charset="0"/>
              </a:rPr>
              <a:t>or</a:t>
            </a:r>
            <a:r>
              <a:rPr lang="de-DE" baseline="0" dirty="0" smtClean="0">
                <a:latin typeface="Myriad Pro Light" pitchFamily="34" charset="0"/>
              </a:rPr>
              <a:t> on </a:t>
            </a:r>
            <a:r>
              <a:rPr lang="de-DE" baseline="0" dirty="0" err="1" smtClean="0">
                <a:latin typeface="Myriad Pro Light" pitchFamily="34" charset="0"/>
              </a:rPr>
              <a:t>the</a:t>
            </a:r>
            <a:r>
              <a:rPr lang="de-DE" baseline="0" dirty="0" smtClean="0">
                <a:latin typeface="Myriad Pro Light" pitchFamily="34" charset="0"/>
              </a:rPr>
              <a:t> 4 </a:t>
            </a:r>
            <a:r>
              <a:rPr lang="de-DE" baseline="0" dirty="0" err="1" smtClean="0">
                <a:latin typeface="Myriad Pro Light" pitchFamily="34" charset="0"/>
              </a:rPr>
              <a:t>other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screens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which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are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available</a:t>
            </a:r>
            <a:r>
              <a:rPr lang="de-DE" baseline="0" dirty="0" smtClean="0">
                <a:latin typeface="Myriad Pro Light" pitchFamily="34" charset="0"/>
              </a:rPr>
              <a:t>. </a:t>
            </a:r>
            <a:r>
              <a:rPr lang="de-DE" baseline="0" dirty="0" err="1" smtClean="0">
                <a:latin typeface="Myriad Pro Light" pitchFamily="34" charset="0"/>
              </a:rPr>
              <a:t>There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you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have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direct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access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to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the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complete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phone-functionality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of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the</a:t>
            </a:r>
            <a:r>
              <a:rPr lang="de-DE" baseline="0" dirty="0" smtClean="0">
                <a:latin typeface="Myriad Pro Light" pitchFamily="34" charset="0"/>
              </a:rPr>
              <a:t> Maxwell 10.</a:t>
            </a:r>
          </a:p>
          <a:p>
            <a:endParaRPr lang="de-DE" baseline="0" dirty="0" smtClean="0">
              <a:latin typeface="Myriad Pro Light" pitchFamily="34" charset="0"/>
            </a:endParaRPr>
          </a:p>
          <a:p>
            <a:r>
              <a:rPr lang="de-DE" baseline="0" dirty="0" smtClean="0">
                <a:latin typeface="Myriad Pro Light" pitchFamily="34" charset="0"/>
              </a:rPr>
              <a:t>The </a:t>
            </a:r>
            <a:r>
              <a:rPr lang="de-DE" baseline="0" dirty="0" err="1" smtClean="0">
                <a:latin typeface="Myriad Pro Light" pitchFamily="34" charset="0"/>
              </a:rPr>
              <a:t>central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application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is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the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="1" i="1" baseline="0" dirty="0" smtClean="0">
                <a:latin typeface="Myriad Pro Light" pitchFamily="34" charset="0"/>
              </a:rPr>
              <a:t>Phone-</a:t>
            </a:r>
            <a:r>
              <a:rPr lang="de-DE" b="1" i="1" baseline="0" dirty="0" err="1" smtClean="0">
                <a:latin typeface="Myriad Pro Light" pitchFamily="34" charset="0"/>
              </a:rPr>
              <a:t>app</a:t>
            </a:r>
            <a:r>
              <a:rPr lang="de-DE" baseline="0" dirty="0" smtClean="0">
                <a:latin typeface="Myriad Pro Light" pitchFamily="34" charset="0"/>
              </a:rPr>
              <a:t>, </a:t>
            </a:r>
            <a:r>
              <a:rPr lang="de-DE" baseline="0" dirty="0" err="1" smtClean="0">
                <a:latin typeface="Myriad Pro Light" pitchFamily="34" charset="0"/>
              </a:rPr>
              <a:t>which</a:t>
            </a:r>
            <a:r>
              <a:rPr lang="de-DE" baseline="0" dirty="0" smtClean="0">
                <a:latin typeface="Myriad Pro Light" pitchFamily="34" charset="0"/>
              </a:rPr>
              <a:t> will </a:t>
            </a:r>
            <a:r>
              <a:rPr lang="de-DE" baseline="0" dirty="0" err="1" smtClean="0">
                <a:latin typeface="Myriad Pro Light" pitchFamily="34" charset="0"/>
              </a:rPr>
              <a:t>automatically</a:t>
            </a:r>
            <a:r>
              <a:rPr lang="de-DE" baseline="0" dirty="0" smtClean="0">
                <a:latin typeface="Myriad Pro Light" pitchFamily="34" charset="0"/>
              </a:rPr>
              <a:t> open </a:t>
            </a:r>
            <a:r>
              <a:rPr lang="de-DE" baseline="0" dirty="0" err="1" smtClean="0">
                <a:latin typeface="Myriad Pro Light" pitchFamily="34" charset="0"/>
              </a:rPr>
              <a:t>when</a:t>
            </a:r>
            <a:r>
              <a:rPr lang="de-DE" baseline="0" dirty="0" smtClean="0">
                <a:latin typeface="Myriad Pro Light" pitchFamily="34" charset="0"/>
              </a:rPr>
              <a:t> a </a:t>
            </a:r>
            <a:r>
              <a:rPr lang="de-DE" baseline="0" dirty="0" err="1" smtClean="0">
                <a:latin typeface="Myriad Pro Light" pitchFamily="34" charset="0"/>
              </a:rPr>
              <a:t>call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is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coming</a:t>
            </a:r>
            <a:r>
              <a:rPr lang="de-DE" baseline="0" dirty="0" smtClean="0">
                <a:latin typeface="Myriad Pro Light" pitchFamily="34" charset="0"/>
              </a:rPr>
              <a:t> in. </a:t>
            </a:r>
            <a:r>
              <a:rPr lang="de-DE" baseline="0" dirty="0" err="1" smtClean="0">
                <a:latin typeface="Myriad Pro Light" pitchFamily="34" charset="0"/>
              </a:rPr>
              <a:t>By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default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you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can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use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the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phone-widget</a:t>
            </a:r>
            <a:r>
              <a:rPr lang="de-DE" baseline="0" dirty="0" smtClean="0">
                <a:latin typeface="Myriad Pro Light" pitchFamily="34" charset="0"/>
              </a:rPr>
              <a:t> on </a:t>
            </a:r>
            <a:r>
              <a:rPr lang="de-DE" baseline="0" dirty="0" err="1" smtClean="0">
                <a:latin typeface="Myriad Pro Light" pitchFamily="34" charset="0"/>
              </a:rPr>
              <a:t>the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home</a:t>
            </a:r>
            <a:r>
              <a:rPr lang="de-DE" baseline="0" dirty="0" smtClean="0">
                <a:latin typeface="Myriad Pro Light" pitchFamily="34" charset="0"/>
              </a:rPr>
              <a:t>-screen </a:t>
            </a:r>
            <a:r>
              <a:rPr lang="de-DE" baseline="0" dirty="0" err="1" smtClean="0">
                <a:latin typeface="Myriad Pro Light" pitchFamily="34" charset="0"/>
              </a:rPr>
              <a:t>to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initiate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calls</a:t>
            </a:r>
            <a:r>
              <a:rPr lang="de-DE" baseline="0" dirty="0" smtClean="0">
                <a:latin typeface="Myriad Pro Light" pitchFamily="34" charset="0"/>
              </a:rPr>
              <a:t>. </a:t>
            </a:r>
            <a:r>
              <a:rPr lang="de-DE" baseline="0" dirty="0" err="1" smtClean="0">
                <a:latin typeface="Myriad Pro Light" pitchFamily="34" charset="0"/>
              </a:rPr>
              <a:t>When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you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were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busy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with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other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apps</a:t>
            </a:r>
            <a:r>
              <a:rPr lang="de-DE" baseline="0" dirty="0" smtClean="0">
                <a:latin typeface="Myriad Pro Light" pitchFamily="34" charset="0"/>
              </a:rPr>
              <a:t>, </a:t>
            </a:r>
            <a:r>
              <a:rPr lang="de-DE" baseline="0" dirty="0" err="1" smtClean="0">
                <a:latin typeface="Myriad Pro Light" pitchFamily="34" charset="0"/>
              </a:rPr>
              <a:t>and</a:t>
            </a:r>
            <a:r>
              <a:rPr lang="de-DE" baseline="0" dirty="0" smtClean="0">
                <a:latin typeface="Myriad Pro Light" pitchFamily="34" charset="0"/>
              </a:rPr>
              <a:t> a </a:t>
            </a:r>
            <a:r>
              <a:rPr lang="de-DE" baseline="0" dirty="0" err="1" smtClean="0">
                <a:latin typeface="Myriad Pro Light" pitchFamily="34" charset="0"/>
              </a:rPr>
              <a:t>call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is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coming</a:t>
            </a:r>
            <a:r>
              <a:rPr lang="de-DE" baseline="0" dirty="0" smtClean="0">
                <a:latin typeface="Myriad Pro Light" pitchFamily="34" charset="0"/>
              </a:rPr>
              <a:t> in, </a:t>
            </a:r>
            <a:r>
              <a:rPr lang="de-DE" baseline="0" dirty="0" err="1" smtClean="0">
                <a:latin typeface="Myriad Pro Light" pitchFamily="34" charset="0"/>
              </a:rPr>
              <a:t>the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phone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app</a:t>
            </a:r>
            <a:r>
              <a:rPr lang="de-DE" baseline="0" dirty="0" smtClean="0">
                <a:latin typeface="Myriad Pro Light" pitchFamily="34" charset="0"/>
              </a:rPr>
              <a:t> will open </a:t>
            </a:r>
            <a:r>
              <a:rPr lang="de-DE" baseline="0" dirty="0" err="1" smtClean="0">
                <a:latin typeface="Myriad Pro Light" pitchFamily="34" charset="0"/>
              </a:rPr>
              <a:t>directly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and</a:t>
            </a:r>
            <a:r>
              <a:rPr lang="de-DE" baseline="0" dirty="0" smtClean="0">
                <a:latin typeface="Myriad Pro Light" pitchFamily="34" charset="0"/>
              </a:rPr>
              <a:t> after </a:t>
            </a:r>
            <a:r>
              <a:rPr lang="de-DE" baseline="0" dirty="0" err="1" smtClean="0">
                <a:latin typeface="Myriad Pro Light" pitchFamily="34" charset="0"/>
              </a:rPr>
              <a:t>finished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call</a:t>
            </a:r>
            <a:r>
              <a:rPr lang="de-DE" baseline="0" dirty="0" smtClean="0">
                <a:latin typeface="Myriad Pro Light" pitchFamily="34" charset="0"/>
              </a:rPr>
              <a:t>, </a:t>
            </a:r>
            <a:r>
              <a:rPr lang="de-DE" baseline="0" dirty="0" err="1" smtClean="0">
                <a:latin typeface="Myriad Pro Light" pitchFamily="34" charset="0"/>
              </a:rPr>
              <a:t>the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system</a:t>
            </a:r>
            <a:r>
              <a:rPr lang="de-DE" baseline="0" dirty="0" smtClean="0">
                <a:latin typeface="Myriad Pro Light" pitchFamily="34" charset="0"/>
              </a:rPr>
              <a:t> will </a:t>
            </a:r>
            <a:r>
              <a:rPr lang="de-DE" baseline="0" dirty="0" err="1" smtClean="0">
                <a:latin typeface="Myriad Pro Light" pitchFamily="34" charset="0"/>
              </a:rPr>
              <a:t>go</a:t>
            </a:r>
            <a:r>
              <a:rPr lang="de-DE" baseline="0" dirty="0" smtClean="0">
                <a:latin typeface="Myriad Pro Light" pitchFamily="34" charset="0"/>
              </a:rPr>
              <a:t> back </a:t>
            </a:r>
            <a:r>
              <a:rPr lang="de-DE" baseline="0" dirty="0" err="1" smtClean="0">
                <a:latin typeface="Myriad Pro Light" pitchFamily="34" charset="0"/>
              </a:rPr>
              <a:t>to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your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previous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app</a:t>
            </a:r>
            <a:r>
              <a:rPr lang="de-DE" baseline="0" dirty="0" smtClean="0">
                <a:latin typeface="Myriad Pro Light" pitchFamily="34" charset="0"/>
              </a:rPr>
              <a:t>.</a:t>
            </a:r>
          </a:p>
          <a:p>
            <a:endParaRPr lang="de-DE" baseline="0" dirty="0" smtClean="0">
              <a:latin typeface="Myriad Pro Light" pitchFamily="34" charset="0"/>
            </a:endParaRPr>
          </a:p>
          <a:p>
            <a:r>
              <a:rPr lang="de-DE" b="1" baseline="0" dirty="0" err="1" smtClean="0">
                <a:latin typeface="Myriad Pro Light" pitchFamily="34" charset="0"/>
              </a:rPr>
              <a:t>Each</a:t>
            </a:r>
            <a:r>
              <a:rPr lang="de-DE" b="1" baseline="0" dirty="0" smtClean="0">
                <a:latin typeface="Myriad Pro Light" pitchFamily="34" charset="0"/>
              </a:rPr>
              <a:t> </a:t>
            </a:r>
            <a:r>
              <a:rPr lang="de-DE" b="1" baseline="0" dirty="0" err="1" smtClean="0">
                <a:latin typeface="Myriad Pro Light" pitchFamily="34" charset="0"/>
              </a:rPr>
              <a:t>telephony</a:t>
            </a:r>
            <a:r>
              <a:rPr lang="de-DE" b="1" baseline="0" dirty="0" smtClean="0">
                <a:latin typeface="Myriad Pro Light" pitchFamily="34" charset="0"/>
              </a:rPr>
              <a:t> </a:t>
            </a:r>
            <a:r>
              <a:rPr lang="de-DE" b="1" baseline="0" dirty="0" err="1" smtClean="0">
                <a:latin typeface="Myriad Pro Light" pitchFamily="34" charset="0"/>
              </a:rPr>
              <a:t>function</a:t>
            </a:r>
            <a:r>
              <a:rPr lang="de-DE" b="1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has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his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very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="1" i="1" baseline="0" dirty="0" err="1" smtClean="0">
                <a:latin typeface="Myriad Pro Light" pitchFamily="34" charset="0"/>
              </a:rPr>
              <a:t>own</a:t>
            </a:r>
            <a:r>
              <a:rPr lang="de-DE" b="1" i="1" baseline="0" dirty="0" smtClean="0">
                <a:latin typeface="Myriad Pro Light" pitchFamily="34" charset="0"/>
              </a:rPr>
              <a:t> </a:t>
            </a:r>
            <a:r>
              <a:rPr lang="de-DE" b="1" i="1" baseline="0" dirty="0" err="1" smtClean="0">
                <a:latin typeface="Myriad Pro Light" pitchFamily="34" charset="0"/>
              </a:rPr>
              <a:t>widget</a:t>
            </a:r>
            <a:r>
              <a:rPr lang="de-DE" b="1" i="1" baseline="0" dirty="0" smtClean="0">
                <a:latin typeface="Myriad Pro Light" pitchFamily="34" charset="0"/>
              </a:rPr>
              <a:t> </a:t>
            </a:r>
            <a:r>
              <a:rPr lang="de-DE" b="1" i="1" baseline="0" dirty="0" err="1" smtClean="0">
                <a:latin typeface="Myriad Pro Light" pitchFamily="34" charset="0"/>
              </a:rPr>
              <a:t>and</a:t>
            </a:r>
            <a:r>
              <a:rPr lang="de-DE" b="1" i="1" baseline="0" dirty="0" smtClean="0">
                <a:latin typeface="Myriad Pro Light" pitchFamily="34" charset="0"/>
              </a:rPr>
              <a:t> </a:t>
            </a:r>
            <a:r>
              <a:rPr lang="de-DE" b="1" i="1" baseline="0" dirty="0" err="1" smtClean="0">
                <a:latin typeface="Myriad Pro Light" pitchFamily="34" charset="0"/>
              </a:rPr>
              <a:t>app</a:t>
            </a:r>
            <a:r>
              <a:rPr lang="de-DE" baseline="0" dirty="0" smtClean="0">
                <a:latin typeface="Myriad Pro Light" pitchFamily="34" charset="0"/>
              </a:rPr>
              <a:t>. All </a:t>
            </a:r>
            <a:r>
              <a:rPr lang="de-DE" baseline="0" dirty="0" err="1" smtClean="0">
                <a:latin typeface="Myriad Pro Light" pitchFamily="34" charset="0"/>
              </a:rPr>
              <a:t>comes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together</a:t>
            </a:r>
            <a:r>
              <a:rPr lang="de-DE" baseline="0" dirty="0" smtClean="0">
                <a:latin typeface="Myriad Pro Light" pitchFamily="34" charset="0"/>
              </a:rPr>
              <a:t> in </a:t>
            </a:r>
            <a:r>
              <a:rPr lang="de-DE" baseline="0" dirty="0" err="1" smtClean="0">
                <a:latin typeface="Myriad Pro Light" pitchFamily="34" charset="0"/>
              </a:rPr>
              <a:t>the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central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phone-app</a:t>
            </a:r>
            <a:r>
              <a:rPr lang="de-DE" baseline="0" dirty="0" smtClean="0">
                <a:latin typeface="Myriad Pro Light" pitchFamily="34" charset="0"/>
              </a:rPr>
              <a:t>! </a:t>
            </a:r>
            <a:r>
              <a:rPr lang="de-DE" baseline="0" dirty="0" err="1" smtClean="0">
                <a:latin typeface="Myriad Pro Light" pitchFamily="34" charset="0"/>
              </a:rPr>
              <a:t>Therefore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you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can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define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your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own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desktop</a:t>
            </a:r>
            <a:r>
              <a:rPr lang="de-DE" baseline="0" dirty="0" smtClean="0">
                <a:latin typeface="Myriad Pro Light" pitchFamily="34" charset="0"/>
              </a:rPr>
              <a:t>, </a:t>
            </a:r>
            <a:r>
              <a:rPr lang="de-DE" baseline="0" dirty="0" err="1" smtClean="0">
                <a:latin typeface="Myriad Pro Light" pitchFamily="34" charset="0"/>
              </a:rPr>
              <a:t>according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to</a:t>
            </a:r>
            <a:r>
              <a:rPr lang="de-DE" baseline="0" dirty="0" smtClean="0">
                <a:latin typeface="Myriad Pro Light" pitchFamily="34" charset="0"/>
              </a:rPr>
              <a:t> YOUR </a:t>
            </a:r>
            <a:r>
              <a:rPr lang="de-DE" baseline="0" dirty="0" err="1" smtClean="0">
                <a:latin typeface="Myriad Pro Light" pitchFamily="34" charset="0"/>
              </a:rPr>
              <a:t>needs</a:t>
            </a:r>
            <a:r>
              <a:rPr lang="de-DE" baseline="0" dirty="0" smtClean="0">
                <a:latin typeface="Myriad Pro Light" pitchFamily="34" charset="0"/>
              </a:rPr>
              <a:t>. The </a:t>
            </a:r>
            <a:r>
              <a:rPr lang="de-DE" baseline="0" dirty="0" err="1" smtClean="0">
                <a:latin typeface="Myriad Pro Light" pitchFamily="34" charset="0"/>
              </a:rPr>
              <a:t>apps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are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designed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to</a:t>
            </a:r>
            <a:r>
              <a:rPr lang="de-DE" baseline="0" dirty="0" smtClean="0">
                <a:latin typeface="Myriad Pro Light" pitchFamily="34" charset="0"/>
              </a:rPr>
              <a:t> a </a:t>
            </a:r>
            <a:r>
              <a:rPr lang="de-DE" baseline="0" dirty="0" err="1" smtClean="0">
                <a:latin typeface="Myriad Pro Light" pitchFamily="34" charset="0"/>
              </a:rPr>
              <a:t>maximum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user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friendliness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and</a:t>
            </a:r>
            <a:r>
              <a:rPr lang="de-DE" baseline="0" dirty="0" smtClean="0">
                <a:latin typeface="Myriad Pro Light" pitchFamily="34" charset="0"/>
              </a:rPr>
              <a:t> easy </a:t>
            </a:r>
            <a:r>
              <a:rPr lang="de-DE" baseline="0" dirty="0" err="1" smtClean="0">
                <a:latin typeface="Myriad Pro Light" pitchFamily="34" charset="0"/>
              </a:rPr>
              <a:t>usage</a:t>
            </a:r>
            <a:r>
              <a:rPr lang="de-DE" baseline="0" dirty="0" smtClean="0">
                <a:latin typeface="Myriad Pro Light" pitchFamily="34" charset="0"/>
              </a:rPr>
              <a:t>. </a:t>
            </a:r>
            <a:r>
              <a:rPr lang="de-DE" baseline="0" dirty="0" err="1" smtClean="0">
                <a:latin typeface="Myriad Pro Light" pitchFamily="34" charset="0"/>
              </a:rPr>
              <a:t>You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can</a:t>
            </a:r>
            <a:r>
              <a:rPr lang="de-DE" baseline="0" dirty="0" smtClean="0">
                <a:latin typeface="Myriad Pro Light" pitchFamily="34" charset="0"/>
              </a:rPr>
              <a:t> just </a:t>
            </a:r>
            <a:r>
              <a:rPr lang="de-DE" b="1" i="1" baseline="0" dirty="0" err="1" smtClean="0">
                <a:latin typeface="Myriad Pro Light" pitchFamily="34" charset="0"/>
              </a:rPr>
              <a:t>drag</a:t>
            </a:r>
            <a:r>
              <a:rPr lang="de-DE" b="1" i="1" baseline="0" dirty="0" smtClean="0">
                <a:latin typeface="Myriad Pro Light" pitchFamily="34" charset="0"/>
              </a:rPr>
              <a:t> </a:t>
            </a:r>
            <a:r>
              <a:rPr lang="de-DE" b="1" i="1" baseline="0" dirty="0" err="1" smtClean="0">
                <a:latin typeface="Myriad Pro Light" pitchFamily="34" charset="0"/>
              </a:rPr>
              <a:t>and</a:t>
            </a:r>
            <a:r>
              <a:rPr lang="de-DE" b="1" i="1" baseline="0" dirty="0" smtClean="0">
                <a:latin typeface="Myriad Pro Light" pitchFamily="34" charset="0"/>
              </a:rPr>
              <a:t> </a:t>
            </a:r>
            <a:r>
              <a:rPr lang="de-DE" b="1" i="1" baseline="0" dirty="0" err="1" smtClean="0">
                <a:latin typeface="Myriad Pro Light" pitchFamily="34" charset="0"/>
              </a:rPr>
              <a:t>drop</a:t>
            </a:r>
            <a:r>
              <a:rPr lang="de-DE" b="1" i="1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your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phonecall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and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put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him</a:t>
            </a:r>
            <a:r>
              <a:rPr lang="de-DE" baseline="0" dirty="0" smtClean="0">
                <a:latin typeface="Myriad Pro Light" pitchFamily="34" charset="0"/>
              </a:rPr>
              <a:t> on hold, </a:t>
            </a:r>
            <a:r>
              <a:rPr lang="de-DE" baseline="0" dirty="0" err="1" smtClean="0">
                <a:latin typeface="Myriad Pro Light" pitchFamily="34" charset="0"/>
              </a:rPr>
              <a:t>forward</a:t>
            </a:r>
            <a:r>
              <a:rPr lang="de-DE" baseline="0" dirty="0" smtClean="0">
                <a:latin typeface="Myriad Pro Light" pitchFamily="34" charset="0"/>
              </a:rPr>
              <a:t>, </a:t>
            </a:r>
            <a:r>
              <a:rPr lang="de-DE" baseline="0" dirty="0" err="1" smtClean="0">
                <a:latin typeface="Myriad Pro Light" pitchFamily="34" charset="0"/>
              </a:rPr>
              <a:t>start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conference</a:t>
            </a:r>
            <a:r>
              <a:rPr lang="de-DE" baseline="0" dirty="0" smtClean="0">
                <a:latin typeface="Myriad Pro Light" pitchFamily="34" charset="0"/>
              </a:rPr>
              <a:t>, etc.</a:t>
            </a:r>
          </a:p>
          <a:p>
            <a:endParaRPr lang="de-DE" baseline="0" dirty="0" smtClean="0">
              <a:latin typeface="Myriad Pro Light" pitchFamily="34" charset="0"/>
            </a:endParaRPr>
          </a:p>
          <a:p>
            <a:r>
              <a:rPr lang="de-DE" baseline="0" dirty="0" smtClean="0">
                <a:latin typeface="Myriad Pro Light" pitchFamily="34" charset="0"/>
              </a:rPr>
              <a:t>The </a:t>
            </a:r>
            <a:r>
              <a:rPr lang="de-DE" b="1" i="1" baseline="0" dirty="0" err="1" smtClean="0">
                <a:latin typeface="Myriad Pro Light" pitchFamily="34" charset="0"/>
              </a:rPr>
              <a:t>handset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can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ordered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with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some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="1" i="1" baseline="0" dirty="0" smtClean="0">
                <a:latin typeface="Myriad Pro Light" pitchFamily="34" charset="0"/>
              </a:rPr>
              <a:t>high </a:t>
            </a:r>
            <a:r>
              <a:rPr lang="de-DE" b="1" i="1" baseline="0" dirty="0" err="1" smtClean="0">
                <a:latin typeface="Myriad Pro Light" pitchFamily="34" charset="0"/>
              </a:rPr>
              <a:t>quality</a:t>
            </a:r>
            <a:r>
              <a:rPr lang="de-DE" b="1" i="1" baseline="0" dirty="0" smtClean="0">
                <a:latin typeface="Myriad Pro Light" pitchFamily="34" charset="0"/>
              </a:rPr>
              <a:t> cover-</a:t>
            </a:r>
            <a:r>
              <a:rPr lang="de-DE" b="1" i="1" baseline="0" dirty="0" err="1" smtClean="0">
                <a:latin typeface="Myriad Pro Light" pitchFamily="34" charset="0"/>
              </a:rPr>
              <a:t>plates</a:t>
            </a:r>
            <a:r>
              <a:rPr lang="de-DE" b="1" i="1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and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be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="1" i="1" baseline="0" dirty="0" err="1" smtClean="0">
                <a:latin typeface="Myriad Pro Light" pitchFamily="34" charset="0"/>
              </a:rPr>
              <a:t>mounted</a:t>
            </a:r>
            <a:r>
              <a:rPr lang="de-DE" baseline="0" dirty="0" smtClean="0">
                <a:latin typeface="Myriad Pro Light" pitchFamily="34" charset="0"/>
              </a:rPr>
              <a:t> on </a:t>
            </a:r>
            <a:r>
              <a:rPr lang="de-DE" baseline="0" dirty="0" err="1" smtClean="0">
                <a:latin typeface="Myriad Pro Light" pitchFamily="34" charset="0"/>
              </a:rPr>
              <a:t>the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="1" i="1" baseline="0" dirty="0" err="1" smtClean="0">
                <a:latin typeface="Myriad Pro Light" pitchFamily="34" charset="0"/>
              </a:rPr>
              <a:t>left</a:t>
            </a:r>
            <a:r>
              <a:rPr lang="de-DE" b="1" i="1" baseline="0" dirty="0" smtClean="0">
                <a:latin typeface="Myriad Pro Light" pitchFamily="34" charset="0"/>
              </a:rPr>
              <a:t> </a:t>
            </a:r>
            <a:r>
              <a:rPr lang="de-DE" b="1" i="1" baseline="0" dirty="0" err="1" smtClean="0">
                <a:latin typeface="Myriad Pro Light" pitchFamily="34" charset="0"/>
              </a:rPr>
              <a:t>or</a:t>
            </a:r>
            <a:r>
              <a:rPr lang="de-DE" b="1" i="1" baseline="0" dirty="0" smtClean="0">
                <a:latin typeface="Myriad Pro Light" pitchFamily="34" charset="0"/>
              </a:rPr>
              <a:t> </a:t>
            </a:r>
            <a:r>
              <a:rPr lang="de-DE" b="1" i="1" baseline="0" dirty="0" err="1" smtClean="0">
                <a:latin typeface="Myriad Pro Light" pitchFamily="34" charset="0"/>
              </a:rPr>
              <a:t>right</a:t>
            </a:r>
            <a:r>
              <a:rPr lang="de-DE" b="1" i="1" baseline="0" dirty="0" smtClean="0">
                <a:latin typeface="Myriad Pro Light" pitchFamily="34" charset="0"/>
              </a:rPr>
              <a:t> hand-</a:t>
            </a:r>
            <a:r>
              <a:rPr lang="de-DE" b="1" i="1" baseline="0" dirty="0" err="1" smtClean="0">
                <a:latin typeface="Myriad Pro Light" pitchFamily="34" charset="0"/>
              </a:rPr>
              <a:t>side</a:t>
            </a:r>
            <a:r>
              <a:rPr lang="de-DE" baseline="0" dirty="0" smtClean="0">
                <a:latin typeface="Myriad Pro Light" pitchFamily="34" charset="0"/>
              </a:rPr>
              <a:t>. The </a:t>
            </a:r>
            <a:r>
              <a:rPr lang="de-DE" b="1" i="1" baseline="0" dirty="0" smtClean="0">
                <a:latin typeface="Myriad Pro Light" pitchFamily="34" charset="0"/>
              </a:rPr>
              <a:t>clean </a:t>
            </a:r>
            <a:r>
              <a:rPr lang="de-DE" b="1" i="1" baseline="0" dirty="0" err="1" smtClean="0">
                <a:latin typeface="Myriad Pro Light" pitchFamily="34" charset="0"/>
              </a:rPr>
              <a:t>surface</a:t>
            </a:r>
            <a:r>
              <a:rPr lang="de-DE" b="1" i="1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let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you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concentrate</a:t>
            </a:r>
            <a:r>
              <a:rPr lang="de-DE" baseline="0" dirty="0" smtClean="0">
                <a:latin typeface="Myriad Pro Light" pitchFamily="34" charset="0"/>
              </a:rPr>
              <a:t> on </a:t>
            </a:r>
            <a:r>
              <a:rPr lang="de-DE" baseline="0" dirty="0" err="1" smtClean="0">
                <a:latin typeface="Myriad Pro Light" pitchFamily="34" charset="0"/>
              </a:rPr>
              <a:t>the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important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aspects</a:t>
            </a:r>
            <a:r>
              <a:rPr lang="de-DE" baseline="0" dirty="0" smtClean="0">
                <a:latin typeface="Myriad Pro Light" pitchFamily="34" charset="0"/>
              </a:rPr>
              <a:t>: </a:t>
            </a:r>
            <a:r>
              <a:rPr lang="de-DE" baseline="0" dirty="0" err="1" smtClean="0">
                <a:latin typeface="Myriad Pro Light" pitchFamily="34" charset="0"/>
              </a:rPr>
              <a:t>your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phonecalls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and</a:t>
            </a:r>
            <a:r>
              <a:rPr lang="de-DE" baseline="0" dirty="0" smtClean="0">
                <a:latin typeface="Myriad Pro Light" pitchFamily="34" charset="0"/>
              </a:rPr>
              <a:t> open </a:t>
            </a:r>
            <a:r>
              <a:rPr lang="de-DE" baseline="0" dirty="0" err="1" smtClean="0">
                <a:latin typeface="Myriad Pro Light" pitchFamily="34" charset="0"/>
              </a:rPr>
              <a:t>apps</a:t>
            </a:r>
            <a:r>
              <a:rPr lang="de-DE" baseline="0" dirty="0" smtClean="0">
                <a:latin typeface="Myriad Pro Light" pitchFamily="34" charset="0"/>
              </a:rPr>
              <a:t>!</a:t>
            </a:r>
          </a:p>
          <a:p>
            <a:endParaRPr lang="de-DE" baseline="0" dirty="0" smtClean="0">
              <a:latin typeface="Myriad Pro Light" pitchFamily="34" charset="0"/>
            </a:endParaRPr>
          </a:p>
          <a:p>
            <a:pPr defTabSz="881925">
              <a:defRPr/>
            </a:pPr>
            <a:r>
              <a:rPr lang="de-DE" baseline="0" dirty="0" err="1" smtClean="0">
                <a:latin typeface="Myriad Pro Light" pitchFamily="34" charset="0"/>
              </a:rPr>
              <a:t>Some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pre-installed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apps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are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available</a:t>
            </a:r>
            <a:r>
              <a:rPr lang="de-DE" baseline="0" dirty="0" smtClean="0">
                <a:latin typeface="Myriad Pro Light" pitchFamily="34" charset="0"/>
              </a:rPr>
              <a:t> on </a:t>
            </a:r>
            <a:r>
              <a:rPr lang="de-DE" baseline="0" dirty="0" err="1" smtClean="0">
                <a:latin typeface="Myriad Pro Light" pitchFamily="34" charset="0"/>
              </a:rPr>
              <a:t>the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device</a:t>
            </a:r>
            <a:r>
              <a:rPr lang="de-DE" baseline="0" dirty="0" smtClean="0">
                <a:latin typeface="Myriad Pro Light" pitchFamily="34" charset="0"/>
              </a:rPr>
              <a:t>, </a:t>
            </a:r>
            <a:r>
              <a:rPr lang="de-DE" baseline="0" dirty="0" err="1" smtClean="0">
                <a:latin typeface="Myriad Pro Light" pitchFamily="34" charset="0"/>
              </a:rPr>
              <a:t>beside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the</a:t>
            </a:r>
            <a:r>
              <a:rPr lang="de-DE" baseline="0" dirty="0" smtClean="0">
                <a:latin typeface="Myriad Pro Light" pitchFamily="34" charset="0"/>
              </a:rPr>
              <a:t> Gigaset pro </a:t>
            </a:r>
            <a:r>
              <a:rPr lang="de-DE" baseline="0" dirty="0" err="1" smtClean="0">
                <a:latin typeface="Myriad Pro Light" pitchFamily="34" charset="0"/>
              </a:rPr>
              <a:t>phone-apps</a:t>
            </a:r>
            <a:r>
              <a:rPr lang="de-DE" baseline="0" dirty="0" smtClean="0">
                <a:latin typeface="Myriad Pro Light" pitchFamily="34" charset="0"/>
              </a:rPr>
              <a:t>. But due </a:t>
            </a:r>
            <a:r>
              <a:rPr lang="de-DE" baseline="0" dirty="0" err="1" smtClean="0">
                <a:latin typeface="Myriad Pro Light" pitchFamily="34" charset="0"/>
              </a:rPr>
              <a:t>to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the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="1" i="1" baseline="0" dirty="0" err="1" smtClean="0">
                <a:latin typeface="Myriad Pro Light" pitchFamily="34" charset="0"/>
              </a:rPr>
              <a:t>official</a:t>
            </a:r>
            <a:r>
              <a:rPr lang="de-DE" b="1" i="1" baseline="0" dirty="0" smtClean="0">
                <a:latin typeface="Myriad Pro Light" pitchFamily="34" charset="0"/>
              </a:rPr>
              <a:t> Google </a:t>
            </a:r>
            <a:r>
              <a:rPr lang="de-DE" b="1" i="1" baseline="0" dirty="0" err="1" smtClean="0">
                <a:latin typeface="Myriad Pro Light" pitchFamily="34" charset="0"/>
              </a:rPr>
              <a:t>certification</a:t>
            </a:r>
            <a:r>
              <a:rPr lang="de-DE" baseline="0" dirty="0" smtClean="0">
                <a:latin typeface="Myriad Pro Light" pitchFamily="34" charset="0"/>
              </a:rPr>
              <a:t>, </a:t>
            </a:r>
            <a:r>
              <a:rPr lang="de-DE" baseline="0" dirty="0" err="1" smtClean="0">
                <a:latin typeface="Myriad Pro Light" pitchFamily="34" charset="0"/>
              </a:rPr>
              <a:t>you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have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full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access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to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the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="1" i="1" baseline="0" dirty="0" err="1" smtClean="0">
                <a:latin typeface="Myriad Pro Light" pitchFamily="34" charset="0"/>
              </a:rPr>
              <a:t>PlayStore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and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therefore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to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more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than</a:t>
            </a:r>
            <a:r>
              <a:rPr lang="de-DE" baseline="0" dirty="0" smtClean="0">
                <a:latin typeface="Myriad Pro Light" pitchFamily="34" charset="0"/>
              </a:rPr>
              <a:t> 800.000 </a:t>
            </a:r>
            <a:r>
              <a:rPr lang="de-DE" baseline="0" dirty="0" err="1" smtClean="0">
                <a:latin typeface="Myriad Pro Light" pitchFamily="34" charset="0"/>
              </a:rPr>
              <a:t>apps</a:t>
            </a:r>
            <a:r>
              <a:rPr lang="de-DE" baseline="0" dirty="0" smtClean="0">
                <a:latin typeface="Myriad Pro Light" pitchFamily="34" charset="0"/>
              </a:rPr>
              <a:t>!!! The Android </a:t>
            </a:r>
            <a:r>
              <a:rPr lang="de-DE" baseline="0" dirty="0" err="1" smtClean="0">
                <a:latin typeface="Myriad Pro Light" pitchFamily="34" charset="0"/>
              </a:rPr>
              <a:t>system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is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based</a:t>
            </a:r>
            <a:r>
              <a:rPr lang="de-DE" baseline="0" dirty="0" smtClean="0">
                <a:latin typeface="Myriad Pro Light" pitchFamily="34" charset="0"/>
              </a:rPr>
              <a:t> on </a:t>
            </a:r>
            <a:r>
              <a:rPr lang="de-DE" baseline="0" dirty="0" err="1" smtClean="0">
                <a:latin typeface="Myriad Pro Light" pitchFamily="34" charset="0"/>
              </a:rPr>
              <a:t>the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version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="1" i="1" baseline="0" dirty="0" smtClean="0">
                <a:latin typeface="Myriad Pro Light" pitchFamily="34" charset="0"/>
              </a:rPr>
              <a:t>4.2.2</a:t>
            </a:r>
            <a:r>
              <a:rPr lang="de-DE" baseline="0" dirty="0" smtClean="0">
                <a:latin typeface="Myriad Pro Light" pitchFamily="34" charset="0"/>
              </a:rPr>
              <a:t>. </a:t>
            </a:r>
            <a:r>
              <a:rPr lang="de-DE" baseline="0" dirty="0" err="1" smtClean="0">
                <a:latin typeface="Myriad Pro Light" pitchFamily="34" charset="0"/>
              </a:rPr>
              <a:t>Upcoming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releases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for</a:t>
            </a:r>
            <a:r>
              <a:rPr lang="de-DE" baseline="0" dirty="0" smtClean="0">
                <a:latin typeface="Myriad Pro Light" pitchFamily="34" charset="0"/>
              </a:rPr>
              <a:t> 4.4 </a:t>
            </a:r>
            <a:r>
              <a:rPr lang="de-DE" baseline="0" dirty="0" err="1" smtClean="0">
                <a:latin typeface="Myriad Pro Light" pitchFamily="34" charset="0"/>
              </a:rPr>
              <a:t>Kitkat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are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planned</a:t>
            </a:r>
            <a:r>
              <a:rPr lang="de-DE" baseline="0" dirty="0" smtClean="0">
                <a:latin typeface="Myriad Pro Light" pitchFamily="34" charset="0"/>
              </a:rPr>
              <a:t>!</a:t>
            </a:r>
          </a:p>
          <a:p>
            <a:endParaRPr lang="de-DE" baseline="0" dirty="0" smtClean="0">
              <a:latin typeface="Myriad Pro Light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9B3D84-C60B-40D5-87B0-C824207A4618}" type="slidenum">
              <a:rPr lang="de-DE" smtClean="0"/>
              <a:pPr>
                <a:defRPr/>
              </a:pPr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975541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de-DE" baseline="0" dirty="0" smtClean="0">
                <a:latin typeface="Myriad Pro Light" pitchFamily="34" charset="0"/>
              </a:rPr>
              <a:t>The Maxwell 10 </a:t>
            </a:r>
            <a:r>
              <a:rPr lang="de-DE" baseline="0" dirty="0" err="1" smtClean="0">
                <a:latin typeface="Myriad Pro Light" pitchFamily="34" charset="0"/>
              </a:rPr>
              <a:t>offers</a:t>
            </a:r>
            <a:r>
              <a:rPr lang="de-DE" baseline="0" dirty="0" smtClean="0">
                <a:latin typeface="Myriad Pro Light" pitchFamily="34" charset="0"/>
              </a:rPr>
              <a:t> a </a:t>
            </a:r>
            <a:r>
              <a:rPr lang="de-DE" baseline="0" dirty="0" err="1" smtClean="0">
                <a:latin typeface="Myriad Pro Light" pitchFamily="34" charset="0"/>
              </a:rPr>
              <a:t>huge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variety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of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interfaces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for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the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customer</a:t>
            </a:r>
            <a:r>
              <a:rPr lang="de-DE" baseline="0" dirty="0" smtClean="0">
                <a:latin typeface="Myriad Pro Light" pitchFamily="34" charset="0"/>
              </a:rPr>
              <a:t>:</a:t>
            </a:r>
          </a:p>
          <a:p>
            <a:endParaRPr lang="de-DE" baseline="0" dirty="0" smtClean="0">
              <a:latin typeface="Myriad Pro Light" pitchFamily="34" charset="0"/>
            </a:endParaRPr>
          </a:p>
          <a:p>
            <a:pPr marL="220553" indent="-220553">
              <a:buAutoNum type="arabicPeriod"/>
            </a:pPr>
            <a:r>
              <a:rPr lang="de-DE" baseline="0" dirty="0" err="1" smtClean="0">
                <a:latin typeface="Myriad Pro Light" pitchFamily="34" charset="0"/>
              </a:rPr>
              <a:t>To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connect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the</a:t>
            </a:r>
            <a:r>
              <a:rPr lang="de-DE" baseline="0" dirty="0" smtClean="0">
                <a:latin typeface="Myriad Pro Light" pitchFamily="34" charset="0"/>
              </a:rPr>
              <a:t> Maxwell 10 </a:t>
            </a:r>
            <a:r>
              <a:rPr lang="de-DE" baseline="0" dirty="0" err="1" smtClean="0">
                <a:latin typeface="Myriad Pro Light" pitchFamily="34" charset="0"/>
              </a:rPr>
              <a:t>to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your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local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network</a:t>
            </a:r>
            <a:r>
              <a:rPr lang="de-DE" baseline="0" dirty="0" smtClean="0">
                <a:latin typeface="Myriad Pro Light" pitchFamily="34" charset="0"/>
              </a:rPr>
              <a:t>, </a:t>
            </a:r>
            <a:r>
              <a:rPr lang="de-DE" baseline="0" dirty="0" err="1" smtClean="0">
                <a:latin typeface="Myriad Pro Light" pitchFamily="34" charset="0"/>
              </a:rPr>
              <a:t>you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have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two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options</a:t>
            </a:r>
            <a:endParaRPr lang="de-DE" baseline="0" dirty="0" smtClean="0">
              <a:latin typeface="Myriad Pro Light" pitchFamily="34" charset="0"/>
            </a:endParaRPr>
          </a:p>
          <a:p>
            <a:pPr marL="606377" lvl="1" indent="-165415">
              <a:buFontTx/>
              <a:buChar char="-"/>
            </a:pPr>
            <a:r>
              <a:rPr lang="de-DE" baseline="0" dirty="0" smtClean="0">
                <a:latin typeface="Myriad Pro Light" pitchFamily="34" charset="0"/>
              </a:rPr>
              <a:t>LAN-</a:t>
            </a:r>
            <a:r>
              <a:rPr lang="de-DE" baseline="0" dirty="0" err="1" smtClean="0">
                <a:latin typeface="Myriad Pro Light" pitchFamily="34" charset="0"/>
              </a:rPr>
              <a:t>connector</a:t>
            </a:r>
            <a:r>
              <a:rPr lang="de-DE" baseline="0" dirty="0" smtClean="0">
                <a:latin typeface="Myriad Pro Light" pitchFamily="34" charset="0"/>
              </a:rPr>
              <a:t> 1GBit</a:t>
            </a:r>
          </a:p>
          <a:p>
            <a:pPr marL="606377" lvl="1" indent="-165415">
              <a:buFontTx/>
              <a:buChar char="-"/>
            </a:pPr>
            <a:r>
              <a:rPr lang="de-DE" baseline="0" dirty="0" err="1" smtClean="0">
                <a:latin typeface="Myriad Pro Light" pitchFamily="34" charset="0"/>
              </a:rPr>
              <a:t>WiFi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connection</a:t>
            </a:r>
            <a:r>
              <a:rPr lang="de-DE" baseline="0" dirty="0" smtClean="0">
                <a:latin typeface="Myriad Pro Light" pitchFamily="34" charset="0"/>
              </a:rPr>
              <a:t> via 802.11n</a:t>
            </a:r>
          </a:p>
          <a:p>
            <a:pPr lvl="1"/>
            <a:r>
              <a:rPr lang="de-DE" baseline="0" dirty="0" smtClean="0">
                <a:latin typeface="Myriad Pro Light" pitchFamily="34" charset="0"/>
              </a:rPr>
              <a:t>The LAN </a:t>
            </a:r>
            <a:r>
              <a:rPr lang="de-DE" baseline="0" dirty="0" err="1" smtClean="0">
                <a:latin typeface="Myriad Pro Light" pitchFamily="34" charset="0"/>
              </a:rPr>
              <a:t>connector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is</a:t>
            </a:r>
            <a:r>
              <a:rPr lang="de-DE" baseline="0" dirty="0" smtClean="0">
                <a:latin typeface="Myriad Pro Light" pitchFamily="34" charset="0"/>
              </a:rPr>
              <a:t> also </a:t>
            </a:r>
            <a:r>
              <a:rPr lang="de-DE" baseline="0" dirty="0" err="1" smtClean="0">
                <a:latin typeface="Myriad Pro Light" pitchFamily="34" charset="0"/>
              </a:rPr>
              <a:t>PoE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capable</a:t>
            </a:r>
            <a:r>
              <a:rPr lang="de-DE" baseline="0" dirty="0" smtClean="0">
                <a:latin typeface="Myriad Pro Light" pitchFamily="34" charset="0"/>
              </a:rPr>
              <a:t>.</a:t>
            </a:r>
          </a:p>
          <a:p>
            <a:pPr lvl="1"/>
            <a:r>
              <a:rPr lang="de-DE" baseline="0" dirty="0" smtClean="0">
                <a:latin typeface="Myriad Pro Light" pitchFamily="34" charset="0"/>
              </a:rPr>
              <a:t>The </a:t>
            </a:r>
            <a:r>
              <a:rPr lang="de-DE" baseline="0" dirty="0" err="1" smtClean="0">
                <a:latin typeface="Myriad Pro Light" pitchFamily="34" charset="0"/>
              </a:rPr>
              <a:t>switch-port</a:t>
            </a:r>
            <a:r>
              <a:rPr lang="de-DE" baseline="0" dirty="0" smtClean="0">
                <a:latin typeface="Myriad Pro Light" pitchFamily="34" charset="0"/>
              </a:rPr>
              <a:t> must </a:t>
            </a:r>
            <a:r>
              <a:rPr lang="de-DE" baseline="0" dirty="0" err="1" smtClean="0">
                <a:latin typeface="Myriad Pro Light" pitchFamily="34" charset="0"/>
              </a:rPr>
              <a:t>be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certified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for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PoE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class</a:t>
            </a:r>
            <a:r>
              <a:rPr lang="de-DE" baseline="0" dirty="0" smtClean="0">
                <a:latin typeface="Myriad Pro Light" pitchFamily="34" charset="0"/>
              </a:rPr>
              <a:t> 3 in </a:t>
            </a:r>
            <a:r>
              <a:rPr lang="de-DE" baseline="0" dirty="0" err="1" smtClean="0">
                <a:latin typeface="Myriad Pro Light" pitchFamily="34" charset="0"/>
              </a:rPr>
              <a:t>order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to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serve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the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device</a:t>
            </a:r>
            <a:r>
              <a:rPr lang="de-DE" baseline="0" dirty="0" smtClean="0">
                <a:latin typeface="Myriad Pro Light" pitchFamily="34" charset="0"/>
              </a:rPr>
              <a:t>.</a:t>
            </a:r>
          </a:p>
          <a:p>
            <a:endParaRPr lang="de-DE" baseline="0" dirty="0" smtClean="0">
              <a:latin typeface="Myriad Pro Light" pitchFamily="34" charset="0"/>
            </a:endParaRPr>
          </a:p>
          <a:p>
            <a:pPr marL="220553" indent="-220553">
              <a:buFont typeface="+mj-lt"/>
              <a:buAutoNum type="arabicPeriod" startAt="2"/>
            </a:pPr>
            <a:r>
              <a:rPr lang="de-DE" baseline="0" dirty="0" err="1" smtClean="0">
                <a:latin typeface="Myriad Pro Light" pitchFamily="34" charset="0"/>
              </a:rPr>
              <a:t>If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you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order</a:t>
            </a:r>
            <a:r>
              <a:rPr lang="de-DE" baseline="0" dirty="0" smtClean="0">
                <a:latin typeface="Myriad Pro Light" pitchFamily="34" charset="0"/>
              </a:rPr>
              <a:t> a </a:t>
            </a:r>
            <a:r>
              <a:rPr lang="de-DE" baseline="0" dirty="0" err="1" smtClean="0">
                <a:latin typeface="Myriad Pro Light" pitchFamily="34" charset="0"/>
              </a:rPr>
              <a:t>receiver</a:t>
            </a:r>
            <a:r>
              <a:rPr lang="de-DE" baseline="0" dirty="0" smtClean="0">
                <a:latin typeface="Myriad Pro Light" pitchFamily="34" charset="0"/>
              </a:rPr>
              <a:t>, </a:t>
            </a:r>
            <a:r>
              <a:rPr lang="de-DE" baseline="0" dirty="0" err="1" smtClean="0">
                <a:latin typeface="Myriad Pro Light" pitchFamily="34" charset="0"/>
              </a:rPr>
              <a:t>it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can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be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connected</a:t>
            </a:r>
            <a:r>
              <a:rPr lang="de-DE" baseline="0" dirty="0" smtClean="0">
                <a:latin typeface="Myriad Pro Light" pitchFamily="34" charset="0"/>
              </a:rPr>
              <a:t> via </a:t>
            </a:r>
            <a:r>
              <a:rPr lang="de-DE" baseline="0" dirty="0" err="1" smtClean="0">
                <a:latin typeface="Myriad Pro Light" pitchFamily="34" charset="0"/>
              </a:rPr>
              <a:t>the</a:t>
            </a:r>
            <a:r>
              <a:rPr lang="de-DE" dirty="0">
                <a:latin typeface="Myriad Pro Light" pitchFamily="34" charset="0"/>
              </a:rPr>
              <a:t> </a:t>
            </a:r>
            <a:r>
              <a:rPr lang="de-DE" baseline="0" dirty="0" smtClean="0">
                <a:latin typeface="Myriad Pro Light" pitchFamily="34" charset="0"/>
              </a:rPr>
              <a:t>RJ-9 </a:t>
            </a:r>
            <a:r>
              <a:rPr lang="de-DE" baseline="0" dirty="0" err="1" smtClean="0">
                <a:latin typeface="Myriad Pro Light" pitchFamily="34" charset="0"/>
              </a:rPr>
              <a:t>cable</a:t>
            </a:r>
            <a:r>
              <a:rPr lang="de-DE" baseline="0" dirty="0" smtClean="0">
                <a:latin typeface="Myriad Pro Light" pitchFamily="34" charset="0"/>
              </a:rPr>
              <a:t> (</a:t>
            </a:r>
            <a:r>
              <a:rPr lang="de-DE" baseline="0" dirty="0" err="1" smtClean="0">
                <a:latin typeface="Myriad Pro Light" pitchFamily="34" charset="0"/>
              </a:rPr>
              <a:t>corded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version</a:t>
            </a:r>
            <a:r>
              <a:rPr lang="de-DE" baseline="0" dirty="0" smtClean="0">
                <a:latin typeface="Myriad Pro Light" pitchFamily="34" charset="0"/>
              </a:rPr>
              <a:t>) </a:t>
            </a:r>
            <a:r>
              <a:rPr lang="de-DE" baseline="0" dirty="0" err="1" smtClean="0">
                <a:latin typeface="Myriad Pro Light" pitchFamily="34" charset="0"/>
              </a:rPr>
              <a:t>or</a:t>
            </a:r>
            <a:r>
              <a:rPr lang="de-DE" baseline="0" dirty="0" smtClean="0">
                <a:latin typeface="Myriad Pro Light" pitchFamily="34" charset="0"/>
              </a:rPr>
              <a:t> via </a:t>
            </a:r>
            <a:r>
              <a:rPr lang="de-DE" baseline="0" dirty="0" err="1" smtClean="0">
                <a:latin typeface="Myriad Pro Light" pitchFamily="34" charset="0"/>
              </a:rPr>
              <a:t>the</a:t>
            </a:r>
            <a:r>
              <a:rPr lang="de-DE" baseline="0" dirty="0" smtClean="0">
                <a:latin typeface="Myriad Pro Light" pitchFamily="34" charset="0"/>
              </a:rPr>
              <a:t> DECT </a:t>
            </a:r>
            <a:r>
              <a:rPr lang="de-DE" baseline="0" dirty="0" err="1" smtClean="0">
                <a:latin typeface="Myriad Pro Light" pitchFamily="34" charset="0"/>
              </a:rPr>
              <a:t>interface</a:t>
            </a:r>
            <a:r>
              <a:rPr lang="de-DE" baseline="0" dirty="0" smtClean="0">
                <a:latin typeface="Myriad Pro Light" pitchFamily="34" charset="0"/>
              </a:rPr>
              <a:t> (DECT </a:t>
            </a:r>
            <a:r>
              <a:rPr lang="de-DE" baseline="0" dirty="0" err="1" smtClean="0">
                <a:latin typeface="Myriad Pro Light" pitchFamily="34" charset="0"/>
              </a:rPr>
              <a:t>version</a:t>
            </a:r>
            <a:r>
              <a:rPr lang="de-DE" baseline="0" dirty="0" smtClean="0">
                <a:latin typeface="Myriad Pro Light" pitchFamily="34" charset="0"/>
              </a:rPr>
              <a:t>).</a:t>
            </a:r>
          </a:p>
          <a:p>
            <a:endParaRPr lang="de-DE" baseline="0" dirty="0" smtClean="0">
              <a:latin typeface="Myriad Pro Light" pitchFamily="34" charset="0"/>
            </a:endParaRPr>
          </a:p>
          <a:p>
            <a:pPr marL="220553" indent="-220553">
              <a:buFontTx/>
              <a:buAutoNum type="arabicPeriod" startAt="3"/>
            </a:pPr>
            <a:r>
              <a:rPr lang="de-DE" baseline="0" dirty="0" smtClean="0">
                <a:latin typeface="Myriad Pro Light" pitchFamily="34" charset="0"/>
              </a:rPr>
              <a:t>The </a:t>
            </a:r>
            <a:r>
              <a:rPr lang="de-DE" baseline="0" dirty="0" err="1" smtClean="0">
                <a:latin typeface="Myriad Pro Light" pitchFamily="34" charset="0"/>
              </a:rPr>
              <a:t>headsets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can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be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connected</a:t>
            </a:r>
            <a:r>
              <a:rPr lang="de-DE" baseline="0" dirty="0" smtClean="0">
                <a:latin typeface="Myriad Pro Light" pitchFamily="34" charset="0"/>
              </a:rPr>
              <a:t> in </a:t>
            </a:r>
            <a:r>
              <a:rPr lang="de-DE" baseline="0" dirty="0" err="1" smtClean="0">
                <a:latin typeface="Myriad Pro Light" pitchFamily="34" charset="0"/>
              </a:rPr>
              <a:t>several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ways</a:t>
            </a:r>
            <a:r>
              <a:rPr lang="de-DE" baseline="0" dirty="0" smtClean="0">
                <a:latin typeface="Myriad Pro Light" pitchFamily="34" charset="0"/>
              </a:rPr>
              <a:t>: </a:t>
            </a:r>
            <a:r>
              <a:rPr lang="de-DE" baseline="0" dirty="0" err="1" smtClean="0">
                <a:latin typeface="Myriad Pro Light" pitchFamily="34" charset="0"/>
              </a:rPr>
              <a:t>For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corded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headsets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you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can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use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the</a:t>
            </a:r>
            <a:r>
              <a:rPr lang="de-DE" baseline="0" dirty="0" smtClean="0">
                <a:latin typeface="Myriad Pro Light" pitchFamily="34" charset="0"/>
              </a:rPr>
              <a:t> normal RJ-9 socket</a:t>
            </a:r>
            <a:r>
              <a:rPr lang="de-DE" dirty="0" smtClean="0">
                <a:latin typeface="Myriad Pro Light" pitchFamily="34" charset="0"/>
              </a:rPr>
              <a:t> </a:t>
            </a:r>
            <a:r>
              <a:rPr lang="de-DE" dirty="0" err="1" smtClean="0">
                <a:latin typeface="Myriad Pro Light" pitchFamily="34" charset="0"/>
              </a:rPr>
              <a:t>or</a:t>
            </a:r>
            <a:r>
              <a:rPr lang="de-DE" dirty="0" smtClean="0">
                <a:latin typeface="Myriad Pro Light" pitchFamily="34" charset="0"/>
              </a:rPr>
              <a:t> </a:t>
            </a:r>
            <a:r>
              <a:rPr lang="de-DE" dirty="0" err="1" smtClean="0">
                <a:latin typeface="Myriad Pro Light" pitchFamily="34" charset="0"/>
              </a:rPr>
              <a:t>the</a:t>
            </a:r>
            <a:r>
              <a:rPr lang="de-DE" dirty="0" smtClean="0">
                <a:latin typeface="Myriad Pro Light" pitchFamily="34" charset="0"/>
              </a:rPr>
              <a:t> </a:t>
            </a:r>
            <a:r>
              <a:rPr lang="de-DE" dirty="0">
                <a:latin typeface="Myriad Pro Light" pitchFamily="34" charset="0"/>
              </a:rPr>
              <a:t>RJ-9 EHS </a:t>
            </a:r>
            <a:r>
              <a:rPr lang="de-DE" dirty="0" smtClean="0">
                <a:latin typeface="Myriad Pro Light" pitchFamily="34" charset="0"/>
              </a:rPr>
              <a:t>socket </a:t>
            </a:r>
            <a:r>
              <a:rPr lang="de-DE" dirty="0" err="1" smtClean="0">
                <a:latin typeface="Myriad Pro Light" pitchFamily="34" charset="0"/>
              </a:rPr>
              <a:t>if</a:t>
            </a:r>
            <a:r>
              <a:rPr lang="de-DE" dirty="0" smtClean="0">
                <a:latin typeface="Myriad Pro Light" pitchFamily="34" charset="0"/>
              </a:rPr>
              <a:t> </a:t>
            </a:r>
            <a:r>
              <a:rPr lang="de-DE" dirty="0" err="1" smtClean="0">
                <a:latin typeface="Myriad Pro Light" pitchFamily="34" charset="0"/>
              </a:rPr>
              <a:t>you</a:t>
            </a:r>
            <a:r>
              <a:rPr lang="de-DE" dirty="0" smtClean="0">
                <a:latin typeface="Myriad Pro Light" pitchFamily="34" charset="0"/>
              </a:rPr>
              <a:t> </a:t>
            </a:r>
            <a:r>
              <a:rPr lang="de-DE" dirty="0" err="1" smtClean="0">
                <a:latin typeface="Myriad Pro Light" pitchFamily="34" charset="0"/>
              </a:rPr>
              <a:t>have</a:t>
            </a:r>
            <a:r>
              <a:rPr lang="de-DE" dirty="0" smtClean="0">
                <a:latin typeface="Myriad Pro Light" pitchFamily="34" charset="0"/>
              </a:rPr>
              <a:t> an electronic </a:t>
            </a:r>
            <a:r>
              <a:rPr lang="de-DE" dirty="0" err="1" smtClean="0">
                <a:latin typeface="Myriad Pro Light" pitchFamily="34" charset="0"/>
              </a:rPr>
              <a:t>hook</a:t>
            </a:r>
            <a:r>
              <a:rPr lang="de-DE" dirty="0" smtClean="0">
                <a:latin typeface="Myriad Pro Light" pitchFamily="34" charset="0"/>
              </a:rPr>
              <a:t> </a:t>
            </a:r>
            <a:r>
              <a:rPr lang="de-DE" dirty="0" err="1" smtClean="0">
                <a:latin typeface="Myriad Pro Light" pitchFamily="34" charset="0"/>
              </a:rPr>
              <a:t>switch</a:t>
            </a:r>
            <a:r>
              <a:rPr lang="de-DE" dirty="0" smtClean="0">
                <a:latin typeface="Myriad Pro Light" pitchFamily="34" charset="0"/>
              </a:rPr>
              <a:t> </a:t>
            </a:r>
            <a:r>
              <a:rPr lang="de-DE" dirty="0" err="1" smtClean="0">
                <a:latin typeface="Myriad Pro Light" pitchFamily="34" charset="0"/>
              </a:rPr>
              <a:t>capable</a:t>
            </a:r>
            <a:r>
              <a:rPr lang="de-DE" dirty="0" smtClean="0">
                <a:latin typeface="Myriad Pro Light" pitchFamily="34" charset="0"/>
              </a:rPr>
              <a:t> </a:t>
            </a:r>
            <a:r>
              <a:rPr lang="de-DE" dirty="0" err="1" smtClean="0">
                <a:latin typeface="Myriad Pro Light" pitchFamily="34" charset="0"/>
              </a:rPr>
              <a:t>headset</a:t>
            </a:r>
            <a:r>
              <a:rPr lang="de-DE" dirty="0" smtClean="0">
                <a:latin typeface="Myriad Pro Light" pitchFamily="34" charset="0"/>
              </a:rPr>
              <a:t>. </a:t>
            </a:r>
            <a:r>
              <a:rPr lang="de-DE" dirty="0" err="1" smtClean="0">
                <a:latin typeface="Myriad Pro Light" pitchFamily="34" charset="0"/>
              </a:rPr>
              <a:t>For</a:t>
            </a:r>
            <a:r>
              <a:rPr lang="de-DE" dirty="0" smtClean="0">
                <a:latin typeface="Myriad Pro Light" pitchFamily="34" charset="0"/>
              </a:rPr>
              <a:t> </a:t>
            </a:r>
            <a:r>
              <a:rPr lang="de-DE" dirty="0" err="1" smtClean="0">
                <a:latin typeface="Myriad Pro Light" pitchFamily="34" charset="0"/>
              </a:rPr>
              <a:t>cordless</a:t>
            </a:r>
            <a:r>
              <a:rPr lang="de-DE" dirty="0" smtClean="0">
                <a:latin typeface="Myriad Pro Light" pitchFamily="34" charset="0"/>
              </a:rPr>
              <a:t> </a:t>
            </a:r>
            <a:r>
              <a:rPr lang="de-DE" dirty="0" err="1" smtClean="0">
                <a:latin typeface="Myriad Pro Light" pitchFamily="34" charset="0"/>
              </a:rPr>
              <a:t>headsets</a:t>
            </a:r>
            <a:r>
              <a:rPr lang="de-DE" dirty="0" smtClean="0">
                <a:latin typeface="Myriad Pro Light" pitchFamily="34" charset="0"/>
              </a:rPr>
              <a:t> </a:t>
            </a:r>
            <a:r>
              <a:rPr lang="de-DE" dirty="0" err="1" smtClean="0">
                <a:latin typeface="Myriad Pro Light" pitchFamily="34" charset="0"/>
              </a:rPr>
              <a:t>you</a:t>
            </a:r>
            <a:r>
              <a:rPr lang="de-DE" dirty="0" smtClean="0">
                <a:latin typeface="Myriad Pro Light" pitchFamily="34" charset="0"/>
              </a:rPr>
              <a:t> </a:t>
            </a:r>
            <a:r>
              <a:rPr lang="de-DE" dirty="0" err="1" smtClean="0">
                <a:latin typeface="Myriad Pro Light" pitchFamily="34" charset="0"/>
              </a:rPr>
              <a:t>can</a:t>
            </a:r>
            <a:r>
              <a:rPr lang="de-DE" dirty="0" smtClean="0">
                <a:latin typeface="Myriad Pro Light" pitchFamily="34" charset="0"/>
              </a:rPr>
              <a:t> </a:t>
            </a:r>
            <a:r>
              <a:rPr lang="de-DE" dirty="0" err="1" smtClean="0">
                <a:latin typeface="Myriad Pro Light" pitchFamily="34" charset="0"/>
              </a:rPr>
              <a:t>use</a:t>
            </a:r>
            <a:r>
              <a:rPr lang="de-DE" dirty="0" smtClean="0">
                <a:latin typeface="Myriad Pro Light" pitchFamily="34" charset="0"/>
              </a:rPr>
              <a:t> </a:t>
            </a:r>
            <a:r>
              <a:rPr lang="de-DE" dirty="0" err="1" smtClean="0">
                <a:latin typeface="Myriad Pro Light" pitchFamily="34" charset="0"/>
              </a:rPr>
              <a:t>the</a:t>
            </a:r>
            <a:r>
              <a:rPr lang="de-DE" dirty="0" smtClean="0">
                <a:latin typeface="Myriad Pro Light" pitchFamily="34" charset="0"/>
              </a:rPr>
              <a:t> </a:t>
            </a:r>
            <a:r>
              <a:rPr lang="de-DE" baseline="0" dirty="0" smtClean="0">
                <a:latin typeface="Myriad Pro Light" pitchFamily="34" charset="0"/>
              </a:rPr>
              <a:t>DECT </a:t>
            </a:r>
            <a:r>
              <a:rPr lang="de-DE" baseline="0" dirty="0" err="1" smtClean="0">
                <a:latin typeface="Myriad Pro Light" pitchFamily="34" charset="0"/>
              </a:rPr>
              <a:t>or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the</a:t>
            </a:r>
            <a:r>
              <a:rPr lang="de-DE" baseline="0" dirty="0" smtClean="0">
                <a:latin typeface="Myriad Pro Light" pitchFamily="34" charset="0"/>
              </a:rPr>
              <a:t> Bluetooth </a:t>
            </a:r>
            <a:r>
              <a:rPr lang="de-DE" baseline="0" dirty="0" err="1" smtClean="0">
                <a:latin typeface="Myriad Pro Light" pitchFamily="34" charset="0"/>
              </a:rPr>
              <a:t>interface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of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the</a:t>
            </a:r>
            <a:r>
              <a:rPr lang="de-DE" baseline="0" dirty="0" smtClean="0">
                <a:latin typeface="Myriad Pro Light" pitchFamily="34" charset="0"/>
              </a:rPr>
              <a:t> Maxwell. </a:t>
            </a:r>
            <a:r>
              <a:rPr lang="de-DE" baseline="0" dirty="0" err="1" smtClean="0">
                <a:latin typeface="Myriad Pro Light" pitchFamily="34" charset="0"/>
              </a:rPr>
              <a:t>Both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are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accessible</a:t>
            </a:r>
            <a:r>
              <a:rPr lang="de-DE" baseline="0" dirty="0" smtClean="0">
                <a:latin typeface="Myriad Pro Light" pitchFamily="34" charset="0"/>
              </a:rPr>
              <a:t> via </a:t>
            </a:r>
            <a:r>
              <a:rPr lang="de-DE" baseline="0" dirty="0" err="1" smtClean="0">
                <a:latin typeface="Myriad Pro Light" pitchFamily="34" charset="0"/>
              </a:rPr>
              <a:t>the</a:t>
            </a:r>
            <a:r>
              <a:rPr lang="de-DE" baseline="0" dirty="0" smtClean="0">
                <a:latin typeface="Myriad Pro Light" pitchFamily="34" charset="0"/>
              </a:rPr>
              <a:t> Android</a:t>
            </a:r>
            <a:r>
              <a:rPr lang="de-DE" dirty="0" smtClean="0">
                <a:latin typeface="Myriad Pro Light" pitchFamily="34" charset="0"/>
              </a:rPr>
              <a:t> </a:t>
            </a:r>
            <a:r>
              <a:rPr lang="de-DE" dirty="0" err="1" smtClean="0">
                <a:latin typeface="Myriad Pro Light" pitchFamily="34" charset="0"/>
              </a:rPr>
              <a:t>settings</a:t>
            </a:r>
            <a:r>
              <a:rPr lang="de-DE" dirty="0" smtClean="0">
                <a:latin typeface="Myriad Pro Light" pitchFamily="34" charset="0"/>
              </a:rPr>
              <a:t> </a:t>
            </a:r>
            <a:r>
              <a:rPr lang="de-DE" dirty="0" err="1" smtClean="0">
                <a:latin typeface="Myriad Pro Light" pitchFamily="34" charset="0"/>
              </a:rPr>
              <a:t>interface</a:t>
            </a:r>
            <a:r>
              <a:rPr lang="de-DE" dirty="0" smtClean="0">
                <a:latin typeface="Myriad Pro Light" pitchFamily="34" charset="0"/>
              </a:rPr>
              <a:t>.</a:t>
            </a:r>
          </a:p>
          <a:p>
            <a:pPr marL="220553" indent="-220553">
              <a:buFontTx/>
              <a:buAutoNum type="arabicPeriod" startAt="3"/>
            </a:pPr>
            <a:endParaRPr lang="de-DE" baseline="0" dirty="0" smtClean="0">
              <a:latin typeface="Myriad Pro Light" pitchFamily="34" charset="0"/>
            </a:endParaRPr>
          </a:p>
          <a:p>
            <a:pPr marL="220553" indent="-220553">
              <a:buFontTx/>
              <a:buAutoNum type="arabicPeriod" startAt="3"/>
            </a:pPr>
            <a:r>
              <a:rPr lang="de-DE" baseline="0" dirty="0" smtClean="0">
                <a:latin typeface="Myriad Pro Light" pitchFamily="34" charset="0"/>
              </a:rPr>
              <a:t>The </a:t>
            </a:r>
            <a:r>
              <a:rPr lang="de-DE" baseline="0" dirty="0" err="1" smtClean="0">
                <a:latin typeface="Myriad Pro Light" pitchFamily="34" charset="0"/>
              </a:rPr>
              <a:t>device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has</a:t>
            </a:r>
            <a:r>
              <a:rPr lang="de-DE" baseline="0" dirty="0" smtClean="0">
                <a:latin typeface="Myriad Pro Light" pitchFamily="34" charset="0"/>
              </a:rPr>
              <a:t> 2 USB </a:t>
            </a:r>
            <a:r>
              <a:rPr lang="de-DE" baseline="0" dirty="0" err="1" smtClean="0">
                <a:latin typeface="Myriad Pro Light" pitchFamily="34" charset="0"/>
              </a:rPr>
              <a:t>ports</a:t>
            </a:r>
            <a:r>
              <a:rPr lang="de-DE" baseline="0" dirty="0" smtClean="0">
                <a:latin typeface="Myriad Pro Light" pitchFamily="34" charset="0"/>
              </a:rPr>
              <a:t> at </a:t>
            </a:r>
            <a:r>
              <a:rPr lang="de-DE" baseline="0" dirty="0" err="1" smtClean="0">
                <a:latin typeface="Myriad Pro Light" pitchFamily="34" charset="0"/>
              </a:rPr>
              <a:t>the</a:t>
            </a:r>
            <a:r>
              <a:rPr lang="de-DE" baseline="0" dirty="0" smtClean="0">
                <a:latin typeface="Myriad Pro Light" pitchFamily="34" charset="0"/>
              </a:rPr>
              <a:t> back </a:t>
            </a:r>
            <a:r>
              <a:rPr lang="de-DE" baseline="0" dirty="0" err="1" smtClean="0">
                <a:latin typeface="Myriad Pro Light" pitchFamily="34" charset="0"/>
              </a:rPr>
              <a:t>that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you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use</a:t>
            </a:r>
            <a:r>
              <a:rPr lang="de-DE" dirty="0" smtClean="0">
                <a:latin typeface="Myriad Pro Light" pitchFamily="34" charset="0"/>
              </a:rPr>
              <a:t> </a:t>
            </a:r>
            <a:r>
              <a:rPr lang="de-DE" dirty="0" err="1" smtClean="0">
                <a:latin typeface="Myriad Pro Light" pitchFamily="34" charset="0"/>
              </a:rPr>
              <a:t>to</a:t>
            </a:r>
            <a:r>
              <a:rPr lang="de-DE" dirty="0" smtClean="0">
                <a:latin typeface="Myriad Pro Light" pitchFamily="34" charset="0"/>
              </a:rPr>
              <a:t> </a:t>
            </a:r>
            <a:r>
              <a:rPr lang="de-DE" dirty="0" err="1" smtClean="0">
                <a:latin typeface="Myriad Pro Light" pitchFamily="34" charset="0"/>
              </a:rPr>
              <a:t>connect</a:t>
            </a:r>
            <a:r>
              <a:rPr lang="de-DE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memory-sticks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or</a:t>
            </a:r>
            <a:r>
              <a:rPr lang="de-DE" baseline="0" dirty="0" smtClean="0">
                <a:latin typeface="Myriad Pro Light" pitchFamily="34" charset="0"/>
              </a:rPr>
              <a:t> an </a:t>
            </a:r>
            <a:r>
              <a:rPr lang="de-DE" baseline="0" dirty="0" err="1" smtClean="0">
                <a:latin typeface="Myriad Pro Light" pitchFamily="34" charset="0"/>
              </a:rPr>
              <a:t>external</a:t>
            </a:r>
            <a:r>
              <a:rPr lang="de-DE" baseline="0" dirty="0" smtClean="0">
                <a:latin typeface="Myriad Pro Light" pitchFamily="34" charset="0"/>
              </a:rPr>
              <a:t> USB-Webcam. In </a:t>
            </a:r>
            <a:r>
              <a:rPr lang="de-DE" baseline="0" dirty="0" err="1" smtClean="0">
                <a:latin typeface="Myriad Pro Light" pitchFamily="34" charset="0"/>
              </a:rPr>
              <a:t>this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case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you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can</a:t>
            </a:r>
            <a:r>
              <a:rPr lang="de-DE" baseline="0" dirty="0" smtClean="0">
                <a:latin typeface="Myriad Pro Light" pitchFamily="34" charset="0"/>
              </a:rPr>
              <a:t> also </a:t>
            </a:r>
            <a:r>
              <a:rPr lang="de-DE" baseline="0" dirty="0" err="1" smtClean="0">
                <a:latin typeface="Myriad Pro Light" pitchFamily="34" charset="0"/>
              </a:rPr>
              <a:t>connect</a:t>
            </a:r>
            <a:r>
              <a:rPr lang="de-DE" baseline="0" dirty="0" smtClean="0">
                <a:latin typeface="Myriad Pro Light" pitchFamily="34" charset="0"/>
              </a:rPr>
              <a:t> a 1080p </a:t>
            </a:r>
            <a:r>
              <a:rPr lang="de-DE" baseline="0" dirty="0" err="1" smtClean="0">
                <a:latin typeface="Myriad Pro Light" pitchFamily="34" charset="0"/>
              </a:rPr>
              <a:t>webcam</a:t>
            </a:r>
            <a:r>
              <a:rPr lang="de-DE" baseline="0" dirty="0" smtClean="0">
                <a:latin typeface="Myriad Pro Light" pitchFamily="34" charset="0"/>
              </a:rPr>
              <a:t>.</a:t>
            </a:r>
            <a:r>
              <a:rPr lang="de-DE" dirty="0" smtClean="0">
                <a:latin typeface="Myriad Pro Light" pitchFamily="34" charset="0"/>
              </a:rPr>
              <a:t> The </a:t>
            </a:r>
            <a:r>
              <a:rPr lang="de-DE" dirty="0" err="1" smtClean="0">
                <a:latin typeface="Myriad Pro Light" pitchFamily="34" charset="0"/>
              </a:rPr>
              <a:t>output</a:t>
            </a:r>
            <a:r>
              <a:rPr lang="de-DE" dirty="0" smtClean="0">
                <a:latin typeface="Myriad Pro Light" pitchFamily="34" charset="0"/>
              </a:rPr>
              <a:t> on </a:t>
            </a:r>
            <a:r>
              <a:rPr lang="de-DE" dirty="0" err="1" smtClean="0">
                <a:latin typeface="Myriad Pro Light" pitchFamily="34" charset="0"/>
              </a:rPr>
              <a:t>the</a:t>
            </a:r>
            <a:r>
              <a:rPr lang="de-DE" dirty="0" smtClean="0">
                <a:latin typeface="Myriad Pro Light" pitchFamily="34" charset="0"/>
              </a:rPr>
              <a:t> USB </a:t>
            </a:r>
            <a:r>
              <a:rPr lang="de-DE" dirty="0" err="1" smtClean="0">
                <a:latin typeface="Myriad Pro Light" pitchFamily="34" charset="0"/>
              </a:rPr>
              <a:t>port</a:t>
            </a:r>
            <a:r>
              <a:rPr lang="de-DE" dirty="0" smtClean="0">
                <a:latin typeface="Myriad Pro Light" pitchFamily="34" charset="0"/>
              </a:rPr>
              <a:t> </a:t>
            </a:r>
            <a:r>
              <a:rPr lang="de-DE" dirty="0" err="1" smtClean="0">
                <a:latin typeface="Myriad Pro Light" pitchFamily="34" charset="0"/>
              </a:rPr>
              <a:t>is</a:t>
            </a:r>
            <a:r>
              <a:rPr lang="de-DE" dirty="0" smtClean="0">
                <a:latin typeface="Myriad Pro Light" pitchFamily="34" charset="0"/>
              </a:rPr>
              <a:t> 5V/</a:t>
            </a:r>
            <a:r>
              <a:rPr lang="de-DE" baseline="0" dirty="0" smtClean="0">
                <a:latin typeface="Myriad Pro Light" pitchFamily="34" charset="0"/>
              </a:rPr>
              <a:t>200mA</a:t>
            </a:r>
          </a:p>
          <a:p>
            <a:pPr marL="220553" indent="-220553">
              <a:buFontTx/>
              <a:buAutoNum type="arabicPeriod" startAt="3"/>
            </a:pPr>
            <a:endParaRPr lang="de-DE" baseline="0" dirty="0" smtClean="0">
              <a:latin typeface="Myriad Pro Light" pitchFamily="34" charset="0"/>
            </a:endParaRPr>
          </a:p>
          <a:p>
            <a:pPr marL="220553" indent="-220553">
              <a:buFontTx/>
              <a:buAutoNum type="arabicPeriod" startAt="5"/>
            </a:pPr>
            <a:r>
              <a:rPr lang="de-DE" baseline="0" dirty="0" err="1" smtClean="0">
                <a:latin typeface="Myriad Pro Light" pitchFamily="34" charset="0"/>
              </a:rPr>
              <a:t>You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can</a:t>
            </a:r>
            <a:r>
              <a:rPr lang="de-DE" baseline="0" dirty="0" smtClean="0">
                <a:latin typeface="Myriad Pro Light" pitchFamily="34" charset="0"/>
              </a:rPr>
              <a:t> also</a:t>
            </a:r>
            <a:r>
              <a:rPr lang="de-DE" dirty="0" smtClean="0">
                <a:latin typeface="Myriad Pro Light" pitchFamily="34" charset="0"/>
              </a:rPr>
              <a:t> </a:t>
            </a:r>
            <a:r>
              <a:rPr lang="de-DE" dirty="0" err="1" smtClean="0">
                <a:latin typeface="Myriad Pro Light" pitchFamily="34" charset="0"/>
              </a:rPr>
              <a:t>connect</a:t>
            </a:r>
            <a:r>
              <a:rPr lang="de-DE" dirty="0" smtClean="0">
                <a:latin typeface="Myriad Pro Light" pitchFamily="34" charset="0"/>
              </a:rPr>
              <a:t> </a:t>
            </a:r>
            <a:r>
              <a:rPr lang="de-DE" baseline="0" dirty="0" smtClean="0">
                <a:latin typeface="Myriad Pro Light" pitchFamily="34" charset="0"/>
              </a:rPr>
              <a:t>PC </a:t>
            </a:r>
            <a:r>
              <a:rPr lang="de-DE" baseline="0" dirty="0" err="1" smtClean="0">
                <a:latin typeface="Myriad Pro Light" pitchFamily="34" charset="0"/>
              </a:rPr>
              <a:t>components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to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your</a:t>
            </a:r>
            <a:r>
              <a:rPr lang="de-DE" baseline="0" dirty="0" smtClean="0">
                <a:latin typeface="Myriad Pro Light" pitchFamily="34" charset="0"/>
              </a:rPr>
              <a:t> Maxwell 10, in </a:t>
            </a:r>
            <a:r>
              <a:rPr lang="de-DE" baseline="0" dirty="0" err="1" smtClean="0">
                <a:latin typeface="Myriad Pro Light" pitchFamily="34" charset="0"/>
              </a:rPr>
              <a:t>order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to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build</a:t>
            </a:r>
            <a:r>
              <a:rPr lang="de-DE" dirty="0" smtClean="0">
                <a:latin typeface="Myriad Pro Light" pitchFamily="34" charset="0"/>
              </a:rPr>
              <a:t> a mini-PC. </a:t>
            </a:r>
            <a:r>
              <a:rPr lang="de-DE" dirty="0" err="1" smtClean="0">
                <a:latin typeface="Myriad Pro Light" pitchFamily="34" charset="0"/>
              </a:rPr>
              <a:t>You</a:t>
            </a:r>
            <a:r>
              <a:rPr lang="de-DE" dirty="0" smtClean="0">
                <a:latin typeface="Myriad Pro Light" pitchFamily="34" charset="0"/>
              </a:rPr>
              <a:t> </a:t>
            </a:r>
            <a:r>
              <a:rPr lang="de-DE" dirty="0" err="1" smtClean="0">
                <a:latin typeface="Myriad Pro Light" pitchFamily="34" charset="0"/>
              </a:rPr>
              <a:t>can</a:t>
            </a:r>
            <a:r>
              <a:rPr lang="de-DE" dirty="0" smtClean="0">
                <a:latin typeface="Myriad Pro Light" pitchFamily="34" charset="0"/>
              </a:rPr>
              <a:t> </a:t>
            </a:r>
            <a:r>
              <a:rPr lang="de-DE" dirty="0" err="1" smtClean="0">
                <a:latin typeface="Myriad Pro Light" pitchFamily="34" charset="0"/>
              </a:rPr>
              <a:t>connect</a:t>
            </a:r>
            <a:r>
              <a:rPr lang="de-DE" dirty="0" smtClean="0">
                <a:latin typeface="Myriad Pro Light" pitchFamily="34" charset="0"/>
              </a:rPr>
              <a:t> a </a:t>
            </a:r>
            <a:r>
              <a:rPr lang="de-DE" dirty="0" err="1" smtClean="0">
                <a:latin typeface="Myriad Pro Light" pitchFamily="34" charset="0"/>
              </a:rPr>
              <a:t>k</a:t>
            </a:r>
            <a:r>
              <a:rPr lang="de-DE" baseline="0" dirty="0" err="1" smtClean="0">
                <a:latin typeface="Myriad Pro Light" pitchFamily="34" charset="0"/>
              </a:rPr>
              <a:t>eyboard</a:t>
            </a:r>
            <a:r>
              <a:rPr lang="de-DE" baseline="0" dirty="0" smtClean="0">
                <a:latin typeface="Myriad Pro Light" pitchFamily="34" charset="0"/>
              </a:rPr>
              <a:t> via BT </a:t>
            </a:r>
            <a:r>
              <a:rPr lang="de-DE" baseline="0" dirty="0" err="1" smtClean="0">
                <a:latin typeface="Myriad Pro Light" pitchFamily="34" charset="0"/>
              </a:rPr>
              <a:t>or</a:t>
            </a:r>
            <a:r>
              <a:rPr lang="de-DE" baseline="0" dirty="0" smtClean="0">
                <a:latin typeface="Myriad Pro Light" pitchFamily="34" charset="0"/>
              </a:rPr>
              <a:t> USB </a:t>
            </a:r>
            <a:r>
              <a:rPr lang="de-DE" baseline="0" dirty="0" err="1" smtClean="0">
                <a:latin typeface="Myriad Pro Light" pitchFamily="34" charset="0"/>
              </a:rPr>
              <a:t>and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beamer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or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monitor</a:t>
            </a:r>
            <a:r>
              <a:rPr lang="de-DE" baseline="0" dirty="0" smtClean="0">
                <a:latin typeface="Myriad Pro Light" pitchFamily="34" charset="0"/>
              </a:rPr>
              <a:t> via mini-HDMI. </a:t>
            </a:r>
            <a:r>
              <a:rPr lang="de-DE" baseline="0" dirty="0" err="1" smtClean="0">
                <a:latin typeface="Myriad Pro Light" pitchFamily="34" charset="0"/>
              </a:rPr>
              <a:t>If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building</a:t>
            </a:r>
            <a:r>
              <a:rPr lang="de-DE" baseline="0" dirty="0" smtClean="0">
                <a:latin typeface="Myriad Pro Light" pitchFamily="34" charset="0"/>
              </a:rPr>
              <a:t> a mini-PC</a:t>
            </a:r>
            <a:r>
              <a:rPr lang="de-DE" dirty="0" smtClean="0">
                <a:latin typeface="Myriad Pro Light" pitchFamily="34" charset="0"/>
              </a:rPr>
              <a:t> </a:t>
            </a:r>
            <a:r>
              <a:rPr lang="de-DE" dirty="0" err="1" smtClean="0">
                <a:latin typeface="Myriad Pro Light" pitchFamily="34" charset="0"/>
              </a:rPr>
              <a:t>is</a:t>
            </a:r>
            <a:r>
              <a:rPr lang="de-DE" dirty="0" smtClean="0">
                <a:latin typeface="Myriad Pro Light" pitchFamily="34" charset="0"/>
              </a:rPr>
              <a:t> not </a:t>
            </a:r>
            <a:r>
              <a:rPr lang="de-DE" dirty="0" err="1" smtClean="0">
                <a:latin typeface="Myriad Pro Light" pitchFamily="34" charset="0"/>
              </a:rPr>
              <a:t>wanted</a:t>
            </a:r>
            <a:r>
              <a:rPr lang="de-DE" dirty="0" smtClean="0">
                <a:latin typeface="Myriad Pro Light" pitchFamily="34" charset="0"/>
              </a:rPr>
              <a:t>, </a:t>
            </a:r>
            <a:r>
              <a:rPr lang="de-DE" dirty="0" err="1" smtClean="0">
                <a:latin typeface="Myriad Pro Light" pitchFamily="34" charset="0"/>
              </a:rPr>
              <a:t>you</a:t>
            </a:r>
            <a:r>
              <a:rPr lang="de-DE" dirty="0" smtClean="0">
                <a:latin typeface="Myriad Pro Light" pitchFamily="34" charset="0"/>
              </a:rPr>
              <a:t> </a:t>
            </a:r>
            <a:r>
              <a:rPr lang="de-DE" dirty="0" err="1" smtClean="0">
                <a:latin typeface="Myriad Pro Light" pitchFamily="34" charset="0"/>
              </a:rPr>
              <a:t>can</a:t>
            </a:r>
            <a:r>
              <a:rPr lang="de-DE" dirty="0" smtClean="0">
                <a:latin typeface="Myriad Pro Light" pitchFamily="34" charset="0"/>
              </a:rPr>
              <a:t> </a:t>
            </a:r>
            <a:r>
              <a:rPr lang="de-DE" dirty="0" err="1" smtClean="0">
                <a:latin typeface="Myriad Pro Light" pitchFamily="34" charset="0"/>
              </a:rPr>
              <a:t>connect</a:t>
            </a:r>
            <a:r>
              <a:rPr lang="de-DE" dirty="0" smtClean="0">
                <a:latin typeface="Myriad Pro Light" pitchFamily="34" charset="0"/>
              </a:rPr>
              <a:t> </a:t>
            </a:r>
            <a:r>
              <a:rPr lang="de-DE" dirty="0" err="1" smtClean="0">
                <a:latin typeface="Myriad Pro Light" pitchFamily="34" charset="0"/>
              </a:rPr>
              <a:t>your</a:t>
            </a:r>
            <a:r>
              <a:rPr lang="de-DE" dirty="0" smtClean="0">
                <a:latin typeface="Myriad Pro Light" pitchFamily="34" charset="0"/>
              </a:rPr>
              <a:t> </a:t>
            </a:r>
            <a:r>
              <a:rPr lang="de-DE" dirty="0" err="1" smtClean="0">
                <a:latin typeface="Myriad Pro Light" pitchFamily="34" charset="0"/>
              </a:rPr>
              <a:t>default</a:t>
            </a:r>
            <a:r>
              <a:rPr lang="de-DE" dirty="0" smtClean="0">
                <a:latin typeface="Myriad Pro Light" pitchFamily="34" charset="0"/>
              </a:rPr>
              <a:t> </a:t>
            </a:r>
            <a:r>
              <a:rPr lang="de-DE" baseline="0" dirty="0" smtClean="0">
                <a:latin typeface="Myriad Pro Light" pitchFamily="34" charset="0"/>
              </a:rPr>
              <a:t>PC via </a:t>
            </a:r>
            <a:r>
              <a:rPr lang="de-DE" baseline="0" dirty="0" err="1" smtClean="0">
                <a:latin typeface="Myriad Pro Light" pitchFamily="34" charset="0"/>
              </a:rPr>
              <a:t>built</a:t>
            </a:r>
            <a:r>
              <a:rPr lang="de-DE" baseline="0" dirty="0" smtClean="0">
                <a:latin typeface="Myriad Pro Light" pitchFamily="34" charset="0"/>
              </a:rPr>
              <a:t>-in Gigabit </a:t>
            </a:r>
            <a:r>
              <a:rPr lang="de-DE" baseline="0" dirty="0" err="1" smtClean="0">
                <a:latin typeface="Myriad Pro Light" pitchFamily="34" charset="0"/>
              </a:rPr>
              <a:t>switch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behind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the</a:t>
            </a:r>
            <a:r>
              <a:rPr lang="de-DE" baseline="0" dirty="0" smtClean="0">
                <a:latin typeface="Myriad Pro Light" pitchFamily="34" charset="0"/>
              </a:rPr>
              <a:t> Maxwell 10.</a:t>
            </a:r>
          </a:p>
          <a:p>
            <a:pPr marL="220553" indent="-220553">
              <a:buFontTx/>
              <a:buAutoNum type="arabicPeriod" startAt="5"/>
            </a:pPr>
            <a:endParaRPr lang="de-DE" baseline="0" dirty="0" smtClean="0">
              <a:latin typeface="Myriad Pro Light" pitchFamily="34" charset="0"/>
            </a:endParaRPr>
          </a:p>
          <a:p>
            <a:pPr marL="220553" indent="-220553">
              <a:buFontTx/>
              <a:buAutoNum type="arabicPeriod" startAt="6"/>
            </a:pPr>
            <a:r>
              <a:rPr lang="de-DE" baseline="0" dirty="0" smtClean="0">
                <a:latin typeface="Myriad Pro Light" pitchFamily="34" charset="0"/>
              </a:rPr>
              <a:t>The Maxwell 10 </a:t>
            </a:r>
            <a:r>
              <a:rPr lang="de-DE" baseline="0" dirty="0" err="1" smtClean="0">
                <a:latin typeface="Myriad Pro Light" pitchFamily="34" charset="0"/>
              </a:rPr>
              <a:t>has</a:t>
            </a:r>
            <a:r>
              <a:rPr lang="de-DE" baseline="0" dirty="0" smtClean="0">
                <a:latin typeface="Myriad Pro Light" pitchFamily="34" charset="0"/>
              </a:rPr>
              <a:t> also an SD-card </a:t>
            </a:r>
            <a:r>
              <a:rPr lang="de-DE" baseline="0" dirty="0" err="1" smtClean="0">
                <a:latin typeface="Myriad Pro Light" pitchFamily="34" charset="0"/>
              </a:rPr>
              <a:t>slot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to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enlarge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the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internal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memory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up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to</a:t>
            </a:r>
            <a:r>
              <a:rPr lang="de-DE" baseline="0" dirty="0" smtClean="0">
                <a:latin typeface="Myriad Pro Light" pitchFamily="34" charset="0"/>
              </a:rPr>
              <a:t> 32GB.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9B3D84-C60B-40D5-87B0-C824207A4618}" type="slidenum">
              <a:rPr lang="de-DE" smtClean="0"/>
              <a:pPr>
                <a:defRPr/>
              </a:pPr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975541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de-DE" baseline="0" dirty="0" err="1" smtClean="0">
                <a:latin typeface="Myriad Pro Light" pitchFamily="34" charset="0"/>
              </a:rPr>
              <a:t>To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assemble</a:t>
            </a:r>
            <a:r>
              <a:rPr lang="de-DE" baseline="0" dirty="0" smtClean="0">
                <a:latin typeface="Myriad Pro Light" pitchFamily="34" charset="0"/>
              </a:rPr>
              <a:t> a </a:t>
            </a:r>
            <a:r>
              <a:rPr lang="de-DE" baseline="0" dirty="0" err="1" smtClean="0">
                <a:latin typeface="Myriad Pro Light" pitchFamily="34" charset="0"/>
              </a:rPr>
              <a:t>default</a:t>
            </a:r>
            <a:r>
              <a:rPr lang="de-DE" baseline="0" dirty="0" smtClean="0">
                <a:latin typeface="Myriad Pro Light" pitchFamily="34" charset="0"/>
              </a:rPr>
              <a:t> variant </a:t>
            </a:r>
            <a:r>
              <a:rPr lang="de-DE" baseline="0" dirty="0" err="1" smtClean="0">
                <a:latin typeface="Myriad Pro Light" pitchFamily="34" charset="0"/>
              </a:rPr>
              <a:t>of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the</a:t>
            </a:r>
            <a:r>
              <a:rPr lang="de-DE" baseline="0" dirty="0" smtClean="0">
                <a:latin typeface="Myriad Pro Light" pitchFamily="34" charset="0"/>
              </a:rPr>
              <a:t> Maxwell 10 </a:t>
            </a:r>
            <a:r>
              <a:rPr lang="de-DE" baseline="0" dirty="0" err="1" smtClean="0">
                <a:latin typeface="Myriad Pro Light" pitchFamily="34" charset="0"/>
              </a:rPr>
              <a:t>we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assume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you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ordered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following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pakets</a:t>
            </a:r>
            <a:r>
              <a:rPr lang="de-DE" baseline="0" dirty="0" smtClean="0">
                <a:latin typeface="Myriad Pro Light" pitchFamily="34" charset="0"/>
              </a:rPr>
              <a:t>:</a:t>
            </a:r>
          </a:p>
          <a:p>
            <a:pPr marL="165415" indent="-165415">
              <a:buFontTx/>
              <a:buChar char="-"/>
            </a:pPr>
            <a:r>
              <a:rPr lang="de-DE" baseline="0" dirty="0" smtClean="0">
                <a:latin typeface="Myriad Pro Light" pitchFamily="34" charset="0"/>
              </a:rPr>
              <a:t>Main </a:t>
            </a:r>
            <a:r>
              <a:rPr lang="de-DE" baseline="0" dirty="0" err="1" smtClean="0">
                <a:latin typeface="Myriad Pro Light" pitchFamily="34" charset="0"/>
              </a:rPr>
              <a:t>device</a:t>
            </a:r>
            <a:endParaRPr lang="de-DE" baseline="0" dirty="0" smtClean="0">
              <a:latin typeface="Myriad Pro Light" pitchFamily="34" charset="0"/>
            </a:endParaRPr>
          </a:p>
          <a:p>
            <a:pPr marL="165415" indent="-165415">
              <a:buFontTx/>
              <a:buChar char="-"/>
            </a:pPr>
            <a:r>
              <a:rPr lang="de-DE" baseline="0" dirty="0" smtClean="0">
                <a:latin typeface="Myriad Pro Light" pitchFamily="34" charset="0"/>
              </a:rPr>
              <a:t>DECT </a:t>
            </a:r>
            <a:r>
              <a:rPr lang="de-DE" baseline="0" dirty="0" err="1" smtClean="0">
                <a:latin typeface="Myriad Pro Light" pitchFamily="34" charset="0"/>
              </a:rPr>
              <a:t>handset</a:t>
            </a:r>
            <a:endParaRPr lang="de-DE" baseline="0" dirty="0" smtClean="0">
              <a:latin typeface="Myriad Pro Light" pitchFamily="34" charset="0"/>
            </a:endParaRPr>
          </a:p>
          <a:p>
            <a:pPr marL="165415" indent="-165415">
              <a:buFontTx/>
              <a:buChar char="-"/>
            </a:pPr>
            <a:r>
              <a:rPr lang="de-DE" baseline="0" dirty="0" smtClean="0">
                <a:latin typeface="Myriad Pro Light" pitchFamily="34" charset="0"/>
              </a:rPr>
              <a:t>Foot</a:t>
            </a:r>
          </a:p>
          <a:p>
            <a:pPr marL="165415" indent="-165415">
              <a:buFontTx/>
              <a:buChar char="-"/>
            </a:pPr>
            <a:endParaRPr lang="de-DE" baseline="0" dirty="0" smtClean="0">
              <a:latin typeface="Myriad Pro Light" pitchFamily="34" charset="0"/>
            </a:endParaRPr>
          </a:p>
          <a:p>
            <a:r>
              <a:rPr lang="de-DE" baseline="0" dirty="0" smtClean="0">
                <a:latin typeface="Myriad Pro Light" pitchFamily="34" charset="0"/>
              </a:rPr>
              <a:t>First </a:t>
            </a:r>
            <a:r>
              <a:rPr lang="de-DE" baseline="0" dirty="0" err="1" smtClean="0">
                <a:latin typeface="Myriad Pro Light" pitchFamily="34" charset="0"/>
              </a:rPr>
              <a:t>insert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the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="1" i="1" baseline="0" dirty="0" err="1" smtClean="0">
                <a:latin typeface="Myriad Pro Light" pitchFamily="34" charset="0"/>
              </a:rPr>
              <a:t>battery</a:t>
            </a:r>
            <a:r>
              <a:rPr lang="de-DE" b="1" i="1" baseline="0" dirty="0" smtClean="0">
                <a:latin typeface="Myriad Pro Light" pitchFamily="34" charset="0"/>
              </a:rPr>
              <a:t>-pack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into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the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="1" i="1" baseline="0" dirty="0" err="1" smtClean="0">
                <a:latin typeface="Myriad Pro Light" pitchFamily="34" charset="0"/>
              </a:rPr>
              <a:t>handset</a:t>
            </a:r>
            <a:r>
              <a:rPr lang="de-DE" baseline="0" dirty="0" smtClean="0">
                <a:latin typeface="Myriad Pro Light" pitchFamily="34" charset="0"/>
              </a:rPr>
              <a:t>. On top </a:t>
            </a:r>
            <a:r>
              <a:rPr lang="de-DE" baseline="0" dirty="0" err="1" smtClean="0">
                <a:latin typeface="Myriad Pro Light" pitchFamily="34" charset="0"/>
              </a:rPr>
              <a:t>of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the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handset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please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assemble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the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="1" i="1" baseline="0" dirty="0" err="1" smtClean="0">
                <a:latin typeface="Myriad Pro Light" pitchFamily="34" charset="0"/>
              </a:rPr>
              <a:t>handset</a:t>
            </a:r>
            <a:r>
              <a:rPr lang="de-DE" b="1" i="1" baseline="0" dirty="0" smtClean="0">
                <a:latin typeface="Myriad Pro Light" pitchFamily="34" charset="0"/>
              </a:rPr>
              <a:t>-cover</a:t>
            </a:r>
            <a:r>
              <a:rPr lang="de-DE" baseline="0" dirty="0" smtClean="0">
                <a:latin typeface="Myriad Pro Light" pitchFamily="34" charset="0"/>
              </a:rPr>
              <a:t>.</a:t>
            </a:r>
          </a:p>
          <a:p>
            <a:r>
              <a:rPr lang="de-DE" baseline="0" dirty="0" smtClean="0">
                <a:latin typeface="Myriad Pro Light" pitchFamily="34" charset="0"/>
              </a:rPr>
              <a:t>After </a:t>
            </a:r>
            <a:r>
              <a:rPr lang="de-DE" baseline="0" dirty="0" err="1" smtClean="0">
                <a:latin typeface="Myriad Pro Light" pitchFamily="34" charset="0"/>
              </a:rPr>
              <a:t>that</a:t>
            </a:r>
            <a:r>
              <a:rPr lang="de-DE" baseline="0" dirty="0" smtClean="0">
                <a:latin typeface="Myriad Pro Light" pitchFamily="34" charset="0"/>
              </a:rPr>
              <a:t>, </a:t>
            </a:r>
            <a:r>
              <a:rPr lang="de-DE" baseline="0" dirty="0" err="1" smtClean="0">
                <a:latin typeface="Myriad Pro Light" pitchFamily="34" charset="0"/>
              </a:rPr>
              <a:t>take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the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="1" i="1" baseline="0" dirty="0" err="1" smtClean="0">
                <a:latin typeface="Myriad Pro Light" pitchFamily="34" charset="0"/>
              </a:rPr>
              <a:t>handset-cradle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and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mount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it</a:t>
            </a:r>
            <a:r>
              <a:rPr lang="de-DE" baseline="0" dirty="0" smtClean="0">
                <a:latin typeface="Myriad Pro Light" pitchFamily="34" charset="0"/>
              </a:rPr>
              <a:t> on </a:t>
            </a:r>
            <a:r>
              <a:rPr lang="de-DE" baseline="0" dirty="0" err="1" smtClean="0">
                <a:latin typeface="Myriad Pro Light" pitchFamily="34" charset="0"/>
              </a:rPr>
              <a:t>the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="1" i="1" baseline="0" dirty="0" err="1" smtClean="0">
                <a:latin typeface="Myriad Pro Light" pitchFamily="34" charset="0"/>
              </a:rPr>
              <a:t>left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or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="1" i="1" baseline="0" dirty="0" err="1" smtClean="0">
                <a:latin typeface="Myriad Pro Light" pitchFamily="34" charset="0"/>
              </a:rPr>
              <a:t>right</a:t>
            </a:r>
            <a:r>
              <a:rPr lang="de-DE" b="1" i="1" baseline="0" dirty="0" smtClean="0">
                <a:latin typeface="Myriad Pro Light" pitchFamily="34" charset="0"/>
              </a:rPr>
              <a:t> </a:t>
            </a:r>
            <a:r>
              <a:rPr lang="de-DE" b="1" i="1" baseline="0" dirty="0" err="1" smtClean="0">
                <a:latin typeface="Myriad Pro Light" pitchFamily="34" charset="0"/>
              </a:rPr>
              <a:t>side</a:t>
            </a:r>
            <a:r>
              <a:rPr lang="de-DE" b="1" i="1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and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connect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the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small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cable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to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the</a:t>
            </a:r>
            <a:r>
              <a:rPr lang="de-DE" baseline="0" dirty="0" smtClean="0">
                <a:latin typeface="Myriad Pro Light" pitchFamily="34" charset="0"/>
              </a:rPr>
              <a:t> PCB </a:t>
            </a:r>
            <a:r>
              <a:rPr lang="de-DE" baseline="0" dirty="0" err="1" smtClean="0">
                <a:latin typeface="Myriad Pro Light" pitchFamily="34" charset="0"/>
              </a:rPr>
              <a:t>of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the</a:t>
            </a:r>
            <a:r>
              <a:rPr lang="de-DE" baseline="0" dirty="0" smtClean="0">
                <a:latin typeface="Myriad Pro Light" pitchFamily="34" charset="0"/>
              </a:rPr>
              <a:t> Maxwell.</a:t>
            </a:r>
          </a:p>
          <a:p>
            <a:r>
              <a:rPr lang="de-DE" baseline="0" dirty="0" smtClean="0">
                <a:latin typeface="Myriad Pro Light" pitchFamily="34" charset="0"/>
              </a:rPr>
              <a:t>Close open </a:t>
            </a:r>
            <a:r>
              <a:rPr lang="de-DE" baseline="0" dirty="0" err="1" smtClean="0">
                <a:latin typeface="Myriad Pro Light" pitchFamily="34" charset="0"/>
              </a:rPr>
              <a:t>holes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with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the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adequate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="1" i="1" baseline="0" dirty="0" smtClean="0">
                <a:latin typeface="Myriad Pro Light" pitchFamily="34" charset="0"/>
              </a:rPr>
              <a:t>cover-</a:t>
            </a:r>
            <a:r>
              <a:rPr lang="de-DE" b="1" i="1" baseline="0" dirty="0" err="1" smtClean="0">
                <a:latin typeface="Myriad Pro Light" pitchFamily="34" charset="0"/>
              </a:rPr>
              <a:t>plates</a:t>
            </a:r>
            <a:r>
              <a:rPr lang="de-DE" baseline="0" dirty="0" smtClean="0">
                <a:latin typeface="Myriad Pro Light" pitchFamily="34" charset="0"/>
              </a:rPr>
              <a:t>.</a:t>
            </a:r>
          </a:p>
          <a:p>
            <a:endParaRPr lang="de-DE" baseline="0" dirty="0" smtClean="0">
              <a:latin typeface="Myriad Pro Light" pitchFamily="34" charset="0"/>
            </a:endParaRPr>
          </a:p>
          <a:p>
            <a:r>
              <a:rPr lang="de-DE" baseline="0" dirty="0" smtClean="0">
                <a:latin typeface="Myriad Pro Light" pitchFamily="34" charset="0"/>
              </a:rPr>
              <a:t>Next </a:t>
            </a:r>
            <a:r>
              <a:rPr lang="de-DE" baseline="0" dirty="0" err="1" smtClean="0">
                <a:latin typeface="Myriad Pro Light" pitchFamily="34" charset="0"/>
              </a:rPr>
              <a:t>is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the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="1" i="1" baseline="0" dirty="0" err="1" smtClean="0">
                <a:latin typeface="Myriad Pro Light" pitchFamily="34" charset="0"/>
              </a:rPr>
              <a:t>foot</a:t>
            </a:r>
            <a:r>
              <a:rPr lang="de-DE" b="1" i="1" baseline="0" dirty="0" smtClean="0">
                <a:latin typeface="Myriad Pro Light" pitchFamily="34" charset="0"/>
              </a:rPr>
              <a:t>-stand</a:t>
            </a:r>
            <a:r>
              <a:rPr lang="de-DE" baseline="0" dirty="0" smtClean="0">
                <a:latin typeface="Myriad Pro Light" pitchFamily="34" charset="0"/>
              </a:rPr>
              <a:t>. Take </a:t>
            </a:r>
            <a:r>
              <a:rPr lang="de-DE" baseline="0" dirty="0" err="1" smtClean="0">
                <a:latin typeface="Myriad Pro Light" pitchFamily="34" charset="0"/>
              </a:rPr>
              <a:t>the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pins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and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mount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them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with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the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screws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to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the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foot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itself</a:t>
            </a:r>
            <a:r>
              <a:rPr lang="de-DE" baseline="0" dirty="0" smtClean="0">
                <a:latin typeface="Myriad Pro Light" pitchFamily="34" charset="0"/>
              </a:rPr>
              <a:t>.</a:t>
            </a:r>
          </a:p>
          <a:p>
            <a:r>
              <a:rPr lang="de-DE" baseline="0" dirty="0" err="1" smtClean="0">
                <a:latin typeface="Myriad Pro Light" pitchFamily="34" charset="0"/>
              </a:rPr>
              <a:t>Put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now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the</a:t>
            </a:r>
            <a:r>
              <a:rPr lang="de-DE" baseline="0" dirty="0" smtClean="0">
                <a:latin typeface="Myriad Pro Light" pitchFamily="34" charset="0"/>
              </a:rPr>
              <a:t> Maxwell on </a:t>
            </a:r>
            <a:r>
              <a:rPr lang="de-DE" baseline="0" dirty="0" err="1" smtClean="0">
                <a:latin typeface="Myriad Pro Light" pitchFamily="34" charset="0"/>
              </a:rPr>
              <a:t>the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pins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and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connect</a:t>
            </a:r>
            <a:r>
              <a:rPr lang="de-DE" baseline="0" dirty="0" smtClean="0">
                <a:latin typeface="Myriad Pro Light" pitchFamily="34" charset="0"/>
              </a:rPr>
              <a:t> all </a:t>
            </a:r>
            <a:r>
              <a:rPr lang="de-DE" baseline="0" dirty="0" err="1" smtClean="0">
                <a:latin typeface="Myriad Pro Light" pitchFamily="34" charset="0"/>
              </a:rPr>
              <a:t>necessary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cable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to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the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device</a:t>
            </a:r>
            <a:r>
              <a:rPr lang="de-DE" baseline="0" dirty="0" smtClean="0">
                <a:latin typeface="Myriad Pro Light" pitchFamily="34" charset="0"/>
              </a:rPr>
              <a:t>.</a:t>
            </a:r>
          </a:p>
          <a:p>
            <a:r>
              <a:rPr lang="de-DE" baseline="0" dirty="0" err="1" smtClean="0">
                <a:latin typeface="Myriad Pro Light" pitchFamily="34" charset="0"/>
              </a:rPr>
              <a:t>Use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the</a:t>
            </a:r>
            <a:r>
              <a:rPr lang="de-DE" baseline="0" dirty="0" smtClean="0">
                <a:latin typeface="Myriad Pro Light" pitchFamily="34" charset="0"/>
              </a:rPr>
              <a:t> back- </a:t>
            </a:r>
            <a:r>
              <a:rPr lang="de-DE" baseline="0" dirty="0" err="1" smtClean="0">
                <a:latin typeface="Myriad Pro Light" pitchFamily="34" charset="0"/>
              </a:rPr>
              <a:t>and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cable</a:t>
            </a:r>
            <a:r>
              <a:rPr lang="de-DE" baseline="0" dirty="0" smtClean="0">
                <a:latin typeface="Myriad Pro Light" pitchFamily="34" charset="0"/>
              </a:rPr>
              <a:t>-cover </a:t>
            </a:r>
            <a:r>
              <a:rPr lang="de-DE" baseline="0" dirty="0" err="1" smtClean="0">
                <a:latin typeface="Myriad Pro Light" pitchFamily="34" charset="0"/>
              </a:rPr>
              <a:t>to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hide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the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used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cables</a:t>
            </a:r>
            <a:r>
              <a:rPr lang="de-DE" baseline="0" dirty="0" smtClean="0">
                <a:latin typeface="Myriad Pro Light" pitchFamily="34" charset="0"/>
              </a:rPr>
              <a:t>.</a:t>
            </a:r>
          </a:p>
          <a:p>
            <a:r>
              <a:rPr lang="de-DE" baseline="0" dirty="0" err="1" smtClean="0">
                <a:latin typeface="Myriad Pro Light" pitchFamily="34" charset="0"/>
              </a:rPr>
              <a:t>Finally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put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the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handset</a:t>
            </a:r>
            <a:r>
              <a:rPr lang="de-DE" baseline="0" dirty="0" smtClean="0">
                <a:latin typeface="Myriad Pro Light" pitchFamily="34" charset="0"/>
              </a:rPr>
              <a:t> on </a:t>
            </a:r>
            <a:r>
              <a:rPr lang="de-DE" baseline="0" dirty="0" err="1" smtClean="0">
                <a:latin typeface="Myriad Pro Light" pitchFamily="34" charset="0"/>
              </a:rPr>
              <a:t>the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cradle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for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charging</a:t>
            </a:r>
            <a:r>
              <a:rPr lang="de-DE" baseline="0" dirty="0" smtClean="0">
                <a:latin typeface="Myriad Pro Light" pitchFamily="34" charset="0"/>
              </a:rPr>
              <a:t>.</a:t>
            </a:r>
          </a:p>
          <a:p>
            <a:endParaRPr lang="de-DE" baseline="0" dirty="0" smtClean="0">
              <a:latin typeface="Myriad Pro Light" pitchFamily="34" charset="0"/>
            </a:endParaRPr>
          </a:p>
          <a:p>
            <a:r>
              <a:rPr lang="de-DE" baseline="0" dirty="0" smtClean="0">
                <a:latin typeface="Myriad Pro Light" pitchFamily="34" charset="0"/>
              </a:rPr>
              <a:t>An easy </a:t>
            </a:r>
            <a:r>
              <a:rPr lang="de-DE" b="1" i="1" baseline="0" dirty="0" err="1" smtClean="0">
                <a:latin typeface="Myriad Pro Light" pitchFamily="34" charset="0"/>
              </a:rPr>
              <a:t>installation</a:t>
            </a:r>
            <a:r>
              <a:rPr lang="de-DE" b="1" i="1" baseline="0" dirty="0" smtClean="0">
                <a:latin typeface="Myriad Pro Light" pitchFamily="34" charset="0"/>
              </a:rPr>
              <a:t> </a:t>
            </a:r>
            <a:r>
              <a:rPr lang="de-DE" b="1" i="1" baseline="0" dirty="0" err="1" smtClean="0">
                <a:latin typeface="Myriad Pro Light" pitchFamily="34" charset="0"/>
              </a:rPr>
              <a:t>guide</a:t>
            </a:r>
            <a:r>
              <a:rPr lang="de-DE" b="1" i="1" baseline="0" dirty="0" smtClean="0">
                <a:latin typeface="Myriad Pro Light" pitchFamily="34" charset="0"/>
              </a:rPr>
              <a:t> </a:t>
            </a:r>
            <a:r>
              <a:rPr lang="de-DE" baseline="0" dirty="0" smtClean="0">
                <a:latin typeface="Myriad Pro Light" pitchFamily="34" charset="0"/>
              </a:rPr>
              <a:t>will </a:t>
            </a:r>
            <a:r>
              <a:rPr lang="de-DE" baseline="0" dirty="0" err="1" smtClean="0">
                <a:latin typeface="Myriad Pro Light" pitchFamily="34" charset="0"/>
              </a:rPr>
              <a:t>be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inserted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into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the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delivered</a:t>
            </a:r>
            <a:r>
              <a:rPr lang="de-DE" baseline="0" dirty="0" smtClean="0">
                <a:latin typeface="Myriad Pro Light" pitchFamily="34" charset="0"/>
              </a:rPr>
              <a:t> box.</a:t>
            </a:r>
          </a:p>
          <a:p>
            <a:r>
              <a:rPr lang="de-DE" sz="1400" dirty="0">
                <a:latin typeface="Myriad Pro Light" pitchFamily="34" charset="0"/>
              </a:rPr>
              <a:t>Just </a:t>
            </a:r>
            <a:r>
              <a:rPr lang="de-DE" sz="1400" dirty="0" err="1">
                <a:latin typeface="Myriad Pro Light" pitchFamily="34" charset="0"/>
              </a:rPr>
              <a:t>pictures</a:t>
            </a:r>
            <a:r>
              <a:rPr lang="de-DE" sz="1400" dirty="0">
                <a:latin typeface="Myriad Pro Light" pitchFamily="34" charset="0"/>
              </a:rPr>
              <a:t> </a:t>
            </a:r>
            <a:r>
              <a:rPr lang="de-DE" sz="1400" dirty="0" err="1">
                <a:latin typeface="Myriad Pro Light" pitchFamily="34" charset="0"/>
              </a:rPr>
              <a:t>with</a:t>
            </a:r>
            <a:r>
              <a:rPr lang="de-DE" sz="1400" dirty="0">
                <a:latin typeface="Myriad Pro Light" pitchFamily="34" charset="0"/>
              </a:rPr>
              <a:t> minimal </a:t>
            </a:r>
            <a:r>
              <a:rPr lang="de-DE" sz="1400" dirty="0" err="1">
                <a:latin typeface="Myriad Pro Light" pitchFamily="34" charset="0"/>
              </a:rPr>
              <a:t>use</a:t>
            </a:r>
            <a:r>
              <a:rPr lang="de-DE" sz="1400" dirty="0">
                <a:latin typeface="Myriad Pro Light" pitchFamily="34" charset="0"/>
              </a:rPr>
              <a:t> </a:t>
            </a:r>
            <a:r>
              <a:rPr lang="de-DE" sz="1400" dirty="0" err="1">
                <a:latin typeface="Myriad Pro Light" pitchFamily="34" charset="0"/>
              </a:rPr>
              <a:t>of</a:t>
            </a:r>
            <a:r>
              <a:rPr lang="de-DE" sz="1400" dirty="0">
                <a:latin typeface="Myriad Pro Light" pitchFamily="34" charset="0"/>
              </a:rPr>
              <a:t> </a:t>
            </a:r>
            <a:r>
              <a:rPr lang="de-DE" sz="1400" dirty="0" err="1">
                <a:latin typeface="Myriad Pro Light" pitchFamily="34" charset="0"/>
              </a:rPr>
              <a:t>words</a:t>
            </a:r>
            <a:r>
              <a:rPr lang="de-DE" sz="1400" dirty="0">
                <a:latin typeface="Myriad Pro Light" pitchFamily="34" charset="0"/>
              </a:rPr>
              <a:t>.</a:t>
            </a:r>
          </a:p>
          <a:p>
            <a:endParaRPr lang="de-DE" baseline="0" dirty="0" smtClean="0">
              <a:latin typeface="Myriad Pro Light" pitchFamily="34" charset="0"/>
            </a:endParaRPr>
          </a:p>
          <a:p>
            <a:r>
              <a:rPr lang="de-DE" sz="1400" dirty="0">
                <a:latin typeface="Myriad Pro Light" pitchFamily="34" charset="0"/>
              </a:rPr>
              <a:t>Easy </a:t>
            </a:r>
            <a:r>
              <a:rPr lang="de-DE" sz="1400" dirty="0" err="1">
                <a:latin typeface="Myriad Pro Light" pitchFamily="34" charset="0"/>
              </a:rPr>
              <a:t>to</a:t>
            </a:r>
            <a:r>
              <a:rPr lang="de-DE" sz="1400" dirty="0">
                <a:latin typeface="Myriad Pro Light" pitchFamily="34" charset="0"/>
              </a:rPr>
              <a:t> </a:t>
            </a:r>
            <a:r>
              <a:rPr lang="de-DE" sz="1400" dirty="0" err="1">
                <a:latin typeface="Myriad Pro Light" pitchFamily="34" charset="0"/>
              </a:rPr>
              <a:t>understand</a:t>
            </a:r>
            <a:r>
              <a:rPr lang="de-DE" sz="1400" dirty="0">
                <a:latin typeface="Myriad Pro Light" pitchFamily="34" charset="0"/>
              </a:rPr>
              <a:t>, easy </a:t>
            </a:r>
            <a:r>
              <a:rPr lang="de-DE" sz="1400" dirty="0" err="1">
                <a:latin typeface="Myriad Pro Light" pitchFamily="34" charset="0"/>
              </a:rPr>
              <a:t>to</a:t>
            </a:r>
            <a:r>
              <a:rPr lang="de-DE" sz="1400" dirty="0">
                <a:latin typeface="Myriad Pro Light" pitchFamily="34" charset="0"/>
              </a:rPr>
              <a:t> </a:t>
            </a:r>
            <a:r>
              <a:rPr lang="de-DE" sz="1400" dirty="0" err="1">
                <a:latin typeface="Myriad Pro Light" pitchFamily="34" charset="0"/>
              </a:rPr>
              <a:t>assemble</a:t>
            </a:r>
            <a:r>
              <a:rPr lang="de-DE" sz="1400" dirty="0">
                <a:latin typeface="Myriad Pro Light" pitchFamily="34" charset="0"/>
              </a:rPr>
              <a:t>!</a:t>
            </a:r>
          </a:p>
          <a:p>
            <a:endParaRPr lang="de-DE" sz="1400" dirty="0">
              <a:latin typeface="Myriad Pro Light" pitchFamily="34" charset="0"/>
            </a:endParaRPr>
          </a:p>
          <a:p>
            <a:r>
              <a:rPr lang="de-DE" sz="1400" dirty="0" err="1">
                <a:latin typeface="Myriad Pro Light" pitchFamily="34" charset="0"/>
              </a:rPr>
              <a:t>There</a:t>
            </a:r>
            <a:r>
              <a:rPr lang="de-DE" sz="1400" dirty="0">
                <a:latin typeface="Myriad Pro Light" pitchFamily="34" charset="0"/>
              </a:rPr>
              <a:t> will also </a:t>
            </a:r>
            <a:r>
              <a:rPr lang="de-DE" sz="1400" dirty="0" err="1">
                <a:latin typeface="Myriad Pro Light" pitchFamily="34" charset="0"/>
              </a:rPr>
              <a:t>be</a:t>
            </a:r>
            <a:r>
              <a:rPr lang="de-DE" sz="1400" dirty="0">
                <a:latin typeface="Myriad Pro Light" pitchFamily="34" charset="0"/>
              </a:rPr>
              <a:t> a </a:t>
            </a:r>
            <a:r>
              <a:rPr lang="de-DE" sz="1400" dirty="0" err="1">
                <a:latin typeface="Myriad Pro Light" pitchFamily="34" charset="0"/>
              </a:rPr>
              <a:t>pre-assembled</a:t>
            </a:r>
            <a:r>
              <a:rPr lang="de-DE" sz="1400" dirty="0">
                <a:latin typeface="Myriad Pro Light" pitchFamily="34" charset="0"/>
              </a:rPr>
              <a:t> </a:t>
            </a:r>
            <a:r>
              <a:rPr lang="de-DE" sz="1400" dirty="0" err="1">
                <a:latin typeface="Myriad Pro Light" pitchFamily="34" charset="0"/>
              </a:rPr>
              <a:t>device</a:t>
            </a:r>
            <a:r>
              <a:rPr lang="de-DE" sz="1400" dirty="0">
                <a:latin typeface="Myriad Pro Light" pitchFamily="34" charset="0"/>
              </a:rPr>
              <a:t> </a:t>
            </a:r>
            <a:r>
              <a:rPr lang="de-DE" sz="1400" dirty="0" err="1" smtClean="0">
                <a:latin typeface="Myriad Pro Light" pitchFamily="34" charset="0"/>
              </a:rPr>
              <a:t>available</a:t>
            </a:r>
            <a:r>
              <a:rPr lang="de-DE" sz="1400" dirty="0" smtClean="0">
                <a:latin typeface="Myriad Pro Light" pitchFamily="34" charset="0"/>
              </a:rPr>
              <a:t>.</a:t>
            </a:r>
          </a:p>
          <a:p>
            <a:r>
              <a:rPr lang="de-DE" sz="1400" dirty="0" err="1" smtClean="0">
                <a:latin typeface="Myriad Pro Light" pitchFamily="34" charset="0"/>
              </a:rPr>
              <a:t>For</a:t>
            </a:r>
            <a:r>
              <a:rPr lang="de-DE" sz="1400" dirty="0" smtClean="0">
                <a:latin typeface="Myriad Pro Light" pitchFamily="34" charset="0"/>
              </a:rPr>
              <a:t> </a:t>
            </a:r>
            <a:r>
              <a:rPr lang="de-DE" sz="1400" dirty="0" err="1">
                <a:latin typeface="Myriad Pro Light" pitchFamily="34" charset="0"/>
              </a:rPr>
              <a:t>more</a:t>
            </a:r>
            <a:r>
              <a:rPr lang="de-DE" sz="1400" dirty="0">
                <a:latin typeface="Myriad Pro Light" pitchFamily="34" charset="0"/>
              </a:rPr>
              <a:t> </a:t>
            </a:r>
            <a:r>
              <a:rPr lang="de-DE" sz="1400" dirty="0" err="1">
                <a:latin typeface="Myriad Pro Light" pitchFamily="34" charset="0"/>
              </a:rPr>
              <a:t>information</a:t>
            </a:r>
            <a:r>
              <a:rPr lang="de-DE" sz="1400" dirty="0">
                <a:latin typeface="Myriad Pro Light" pitchFamily="34" charset="0"/>
              </a:rPr>
              <a:t>, </a:t>
            </a:r>
            <a:r>
              <a:rPr lang="de-DE" sz="1400" dirty="0" err="1">
                <a:latin typeface="Myriad Pro Light" pitchFamily="34" charset="0"/>
              </a:rPr>
              <a:t>refer</a:t>
            </a:r>
            <a:r>
              <a:rPr lang="de-DE" sz="1400" dirty="0">
                <a:latin typeface="Myriad Pro Light" pitchFamily="34" charset="0"/>
              </a:rPr>
              <a:t> </a:t>
            </a:r>
            <a:r>
              <a:rPr lang="de-DE" sz="1400" dirty="0" err="1">
                <a:latin typeface="Myriad Pro Light" pitchFamily="34" charset="0"/>
              </a:rPr>
              <a:t>to</a:t>
            </a:r>
            <a:r>
              <a:rPr lang="de-DE" sz="1400" dirty="0">
                <a:latin typeface="Myriad Pro Light" pitchFamily="34" charset="0"/>
              </a:rPr>
              <a:t> </a:t>
            </a:r>
            <a:r>
              <a:rPr lang="de-DE" sz="1400" dirty="0" err="1">
                <a:latin typeface="Myriad Pro Light" pitchFamily="34" charset="0"/>
              </a:rPr>
              <a:t>the</a:t>
            </a:r>
            <a:r>
              <a:rPr lang="de-DE" sz="1400" dirty="0">
                <a:latin typeface="Myriad Pro Light" pitchFamily="34" charset="0"/>
              </a:rPr>
              <a:t> </a:t>
            </a:r>
            <a:r>
              <a:rPr lang="de-DE" sz="1400" dirty="0" err="1">
                <a:latin typeface="Myriad Pro Light" pitchFamily="34" charset="0"/>
              </a:rPr>
              <a:t>distribution</a:t>
            </a:r>
            <a:r>
              <a:rPr lang="de-DE" sz="1400" dirty="0">
                <a:latin typeface="Myriad Pro Light" pitchFamily="34" charset="0"/>
              </a:rPr>
              <a:t> </a:t>
            </a:r>
            <a:r>
              <a:rPr lang="de-DE" sz="1400" dirty="0" err="1">
                <a:latin typeface="Myriad Pro Light" pitchFamily="34" charset="0"/>
              </a:rPr>
              <a:t>list</a:t>
            </a:r>
            <a:r>
              <a:rPr lang="de-DE" sz="1400" dirty="0">
                <a:latin typeface="Myriad Pro Light" pitchFamily="34" charset="0"/>
              </a:rPr>
              <a:t>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9B3D84-C60B-40D5-87B0-C824207A4618}" type="slidenum">
              <a:rPr lang="de-DE" smtClean="0"/>
              <a:pPr>
                <a:defRPr/>
              </a:pPr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975541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baseline="0" dirty="0" err="1" smtClean="0">
                <a:latin typeface="Myriad Pro Light" pitchFamily="34" charset="0"/>
              </a:rPr>
              <a:t>You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can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individualise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your</a:t>
            </a:r>
            <a:r>
              <a:rPr lang="de-DE" baseline="0" dirty="0" smtClean="0">
                <a:latin typeface="Myriad Pro Light" pitchFamily="34" charset="0"/>
              </a:rPr>
              <a:t> Maxwell 10 in </a:t>
            </a:r>
            <a:r>
              <a:rPr lang="de-DE" baseline="0" dirty="0" err="1" smtClean="0">
                <a:latin typeface="Myriad Pro Light" pitchFamily="34" charset="0"/>
              </a:rPr>
              <a:t>several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ways</a:t>
            </a:r>
            <a:r>
              <a:rPr lang="de-DE" baseline="0" dirty="0" smtClean="0">
                <a:latin typeface="Myriad Pro Light" pitchFamily="34" charset="0"/>
              </a:rPr>
              <a:t>.</a:t>
            </a:r>
          </a:p>
          <a:p>
            <a:r>
              <a:rPr lang="de-DE" baseline="0" dirty="0" err="1" smtClean="0">
                <a:latin typeface="Myriad Pro Light" pitchFamily="34" charset="0"/>
              </a:rPr>
              <a:t>You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can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choose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between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corded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or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cordless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handset</a:t>
            </a:r>
            <a:r>
              <a:rPr lang="de-DE" baseline="0" dirty="0" smtClean="0">
                <a:latin typeface="Myriad Pro Light" pitchFamily="34" charset="0"/>
              </a:rPr>
              <a:t>, </a:t>
            </a:r>
            <a:r>
              <a:rPr lang="de-DE" baseline="0" dirty="0" err="1" smtClean="0">
                <a:latin typeface="Myriad Pro Light" pitchFamily="34" charset="0"/>
              </a:rPr>
              <a:t>left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or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right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mounting</a:t>
            </a:r>
            <a:r>
              <a:rPr lang="de-DE" baseline="0" dirty="0" smtClean="0">
                <a:latin typeface="Myriad Pro Light" pitchFamily="34" charset="0"/>
              </a:rPr>
              <a:t>, </a:t>
            </a:r>
            <a:r>
              <a:rPr lang="de-DE" baseline="0" dirty="0" err="1" smtClean="0">
                <a:latin typeface="Myriad Pro Light" pitchFamily="34" charset="0"/>
              </a:rPr>
              <a:t>foot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or</a:t>
            </a:r>
            <a:r>
              <a:rPr lang="de-DE" baseline="0" dirty="0" smtClean="0">
                <a:latin typeface="Myriad Pro Light" pitchFamily="34" charset="0"/>
              </a:rPr>
              <a:t> wall-mount </a:t>
            </a:r>
            <a:r>
              <a:rPr lang="de-DE" baseline="0" dirty="0" err="1" smtClean="0">
                <a:latin typeface="Myriad Pro Light" pitchFamily="34" charset="0"/>
              </a:rPr>
              <a:t>option</a:t>
            </a:r>
            <a:r>
              <a:rPr lang="de-DE" baseline="0" dirty="0" smtClean="0">
                <a:latin typeface="Myriad Pro Light" pitchFamily="34" charset="0"/>
              </a:rPr>
              <a:t>.</a:t>
            </a:r>
          </a:p>
          <a:p>
            <a:r>
              <a:rPr lang="de-DE" baseline="0" dirty="0" err="1" smtClean="0">
                <a:latin typeface="Myriad Pro Light" pitchFamily="34" charset="0"/>
              </a:rPr>
              <a:t>If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you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order</a:t>
            </a:r>
            <a:r>
              <a:rPr lang="de-DE" baseline="0" dirty="0" smtClean="0">
                <a:latin typeface="Myriad Pro Light" pitchFamily="34" charset="0"/>
              </a:rPr>
              <a:t> separate </a:t>
            </a:r>
            <a:r>
              <a:rPr lang="de-DE" baseline="0" dirty="0" err="1" smtClean="0">
                <a:latin typeface="Myriad Pro Light" pitchFamily="34" charset="0"/>
              </a:rPr>
              <a:t>items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you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are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completely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free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to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choose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between</a:t>
            </a:r>
            <a:r>
              <a:rPr lang="de-DE" baseline="0" dirty="0" smtClean="0">
                <a:latin typeface="Myriad Pro Light" pitchFamily="34" charset="0"/>
              </a:rPr>
              <a:t> all </a:t>
            </a:r>
            <a:r>
              <a:rPr lang="de-DE" baseline="0" dirty="0" err="1" smtClean="0">
                <a:latin typeface="Myriad Pro Light" pitchFamily="34" charset="0"/>
              </a:rPr>
              <a:t>options</a:t>
            </a:r>
            <a:r>
              <a:rPr lang="de-DE" baseline="0" dirty="0" smtClean="0">
                <a:latin typeface="Myriad Pro Light" pitchFamily="34" charset="0"/>
              </a:rPr>
              <a:t>.</a:t>
            </a:r>
          </a:p>
          <a:p>
            <a:endParaRPr lang="de-DE" baseline="0" dirty="0" smtClean="0">
              <a:latin typeface="Myriad Pro Light" pitchFamily="34" charset="0"/>
            </a:endParaRPr>
          </a:p>
          <a:p>
            <a:r>
              <a:rPr lang="de-DE" baseline="0" dirty="0" smtClean="0">
                <a:latin typeface="Myriad Pro Light" pitchFamily="34" charset="0"/>
              </a:rPr>
              <a:t>The </a:t>
            </a:r>
            <a:r>
              <a:rPr lang="de-DE" baseline="0" dirty="0" err="1" smtClean="0">
                <a:latin typeface="Myriad Pro Light" pitchFamily="34" charset="0"/>
              </a:rPr>
              <a:t>easiest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way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to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individualize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your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device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even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more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is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by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using</a:t>
            </a:r>
            <a:r>
              <a:rPr lang="de-DE" baseline="0" dirty="0" smtClean="0">
                <a:latin typeface="Myriad Pro Light" pitchFamily="34" charset="0"/>
              </a:rPr>
              <a:t> a different </a:t>
            </a:r>
          </a:p>
          <a:p>
            <a:r>
              <a:rPr lang="de-DE" b="1" i="1" baseline="0" dirty="0" err="1" smtClean="0">
                <a:latin typeface="Myriad Pro Light" pitchFamily="34" charset="0"/>
              </a:rPr>
              <a:t>cover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for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the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="1" i="1" baseline="0" dirty="0" err="1" smtClean="0">
                <a:latin typeface="Myriad Pro Light" pitchFamily="34" charset="0"/>
              </a:rPr>
              <a:t>handset</a:t>
            </a:r>
            <a:r>
              <a:rPr lang="de-DE" baseline="0" dirty="0" smtClean="0">
                <a:latin typeface="Myriad Pro Light" pitchFamily="34" charset="0"/>
              </a:rPr>
              <a:t>. 4 different </a:t>
            </a:r>
            <a:r>
              <a:rPr lang="de-DE" baseline="0" dirty="0" err="1" smtClean="0">
                <a:latin typeface="Myriad Pro Light" pitchFamily="34" charset="0"/>
              </a:rPr>
              <a:t>covers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are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available</a:t>
            </a:r>
            <a:r>
              <a:rPr lang="de-DE" baseline="0" dirty="0" smtClean="0">
                <a:latin typeface="Myriad Pro Light" pitchFamily="34" charset="0"/>
              </a:rPr>
              <a:t>:</a:t>
            </a:r>
          </a:p>
          <a:p>
            <a:endParaRPr lang="de-DE" baseline="0" dirty="0" smtClean="0">
              <a:latin typeface="Myriad Pro Light" pitchFamily="34" charset="0"/>
            </a:endParaRPr>
          </a:p>
          <a:p>
            <a:pPr marL="165415" indent="-165415">
              <a:buFontTx/>
              <a:buChar char="-"/>
            </a:pPr>
            <a:r>
              <a:rPr lang="de-DE" baseline="0" dirty="0" err="1" smtClean="0">
                <a:latin typeface="Myriad Pro Light" pitchFamily="34" charset="0"/>
              </a:rPr>
              <a:t>Plastic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cover</a:t>
            </a:r>
            <a:r>
              <a:rPr lang="de-DE" baseline="0" dirty="0" smtClean="0">
                <a:latin typeface="Myriad Pro Light" pitchFamily="34" charset="0"/>
              </a:rPr>
              <a:t> (</a:t>
            </a:r>
            <a:r>
              <a:rPr lang="de-DE" baseline="0" dirty="0" err="1" smtClean="0">
                <a:latin typeface="Myriad Pro Light" pitchFamily="34" charset="0"/>
              </a:rPr>
              <a:t>default</a:t>
            </a:r>
            <a:r>
              <a:rPr lang="de-DE" baseline="0" dirty="0" smtClean="0">
                <a:latin typeface="Myriad Pro Light" pitchFamily="34" charset="0"/>
              </a:rPr>
              <a:t>)</a:t>
            </a:r>
          </a:p>
          <a:p>
            <a:pPr marL="165415" indent="-165415">
              <a:buFontTx/>
              <a:buChar char="-"/>
            </a:pPr>
            <a:r>
              <a:rPr lang="de-DE" baseline="0" dirty="0" smtClean="0">
                <a:latin typeface="Myriad Pro Light" pitchFamily="34" charset="0"/>
              </a:rPr>
              <a:t>Real </a:t>
            </a:r>
            <a:r>
              <a:rPr lang="de-DE" baseline="0" dirty="0" err="1" smtClean="0">
                <a:latin typeface="Myriad Pro Light" pitchFamily="34" charset="0"/>
              </a:rPr>
              <a:t>wood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or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leather</a:t>
            </a:r>
            <a:endParaRPr lang="de-DE" baseline="0" dirty="0" smtClean="0">
              <a:latin typeface="Myriad Pro Light" pitchFamily="34" charset="0"/>
            </a:endParaRPr>
          </a:p>
          <a:p>
            <a:pPr marL="165415" indent="-165415">
              <a:buFontTx/>
              <a:buChar char="-"/>
            </a:pPr>
            <a:r>
              <a:rPr lang="de-DE" baseline="0" dirty="0" err="1" smtClean="0">
                <a:latin typeface="Myriad Pro Light" pitchFamily="34" charset="0"/>
              </a:rPr>
              <a:t>Carbon</a:t>
            </a:r>
            <a:endParaRPr lang="de-DE" baseline="0" dirty="0" smtClean="0">
              <a:latin typeface="Myriad Pro Light" pitchFamily="34" charset="0"/>
            </a:endParaRPr>
          </a:p>
          <a:p>
            <a:pPr marL="165415" indent="-165415">
              <a:buFontTx/>
              <a:buChar char="-"/>
            </a:pPr>
            <a:endParaRPr lang="de-DE" baseline="0" dirty="0" smtClean="0">
              <a:latin typeface="Myriad Pro Light" pitchFamily="34" charset="0"/>
            </a:endParaRPr>
          </a:p>
          <a:p>
            <a:r>
              <a:rPr lang="de-DE" baseline="0" dirty="0" smtClean="0">
                <a:latin typeface="Myriad Pro Light" pitchFamily="34" charset="0"/>
              </a:rPr>
              <a:t>Additional </a:t>
            </a:r>
            <a:r>
              <a:rPr lang="de-DE" baseline="0" dirty="0" err="1" smtClean="0">
                <a:latin typeface="Myriad Pro Light" pitchFamily="34" charset="0"/>
              </a:rPr>
              <a:t>varieties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are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possible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and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can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be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ordered</a:t>
            </a:r>
            <a:r>
              <a:rPr lang="de-DE" baseline="0" dirty="0" smtClean="0">
                <a:latin typeface="Myriad Pro Light" pitchFamily="34" charset="0"/>
              </a:rPr>
              <a:t> via </a:t>
            </a:r>
            <a:r>
              <a:rPr lang="de-DE" baseline="0" dirty="0" err="1" smtClean="0">
                <a:latin typeface="Myriad Pro Light" pitchFamily="34" charset="0"/>
              </a:rPr>
              <a:t>your</a:t>
            </a:r>
            <a:r>
              <a:rPr lang="de-DE" baseline="0" dirty="0" smtClean="0">
                <a:latin typeface="Myriad Pro Light" pitchFamily="34" charset="0"/>
              </a:rPr>
              <a:t> Gigaset pro </a:t>
            </a:r>
            <a:r>
              <a:rPr lang="de-DE" baseline="0" dirty="0" err="1" smtClean="0">
                <a:latin typeface="Myriad Pro Light" pitchFamily="34" charset="0"/>
              </a:rPr>
              <a:t>sales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contact</a:t>
            </a:r>
            <a:r>
              <a:rPr lang="de-DE" baseline="0" dirty="0" smtClean="0">
                <a:latin typeface="Myriad Pro Light" pitchFamily="34" charset="0"/>
              </a:rPr>
              <a:t>. Minimum </a:t>
            </a:r>
            <a:r>
              <a:rPr lang="de-DE" baseline="0" dirty="0" err="1" smtClean="0">
                <a:latin typeface="Myriad Pro Light" pitchFamily="34" charset="0"/>
              </a:rPr>
              <a:t>order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quantity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would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be</a:t>
            </a:r>
            <a:r>
              <a:rPr lang="de-DE" baseline="0" dirty="0" smtClean="0">
                <a:latin typeface="Myriad Pro Light" pitchFamily="34" charset="0"/>
              </a:rPr>
              <a:t> 100 </a:t>
            </a:r>
            <a:r>
              <a:rPr lang="de-DE" baseline="0" dirty="0" err="1" smtClean="0">
                <a:latin typeface="Myriad Pro Light" pitchFamily="34" charset="0"/>
              </a:rPr>
              <a:t>covers</a:t>
            </a:r>
            <a:r>
              <a:rPr lang="de-DE" baseline="0" dirty="0" smtClean="0">
                <a:latin typeface="Myriad Pro Light" pitchFamily="34" charset="0"/>
              </a:rPr>
              <a:t>.</a:t>
            </a:r>
          </a:p>
          <a:p>
            <a:r>
              <a:rPr lang="de-DE" baseline="0" dirty="0" err="1" smtClean="0">
                <a:latin typeface="Myriad Pro Light" pitchFamily="34" charset="0"/>
              </a:rPr>
              <a:t>Possible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scenario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would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be</a:t>
            </a:r>
            <a:r>
              <a:rPr lang="de-DE" baseline="0" dirty="0" smtClean="0">
                <a:latin typeface="Myriad Pro Light" pitchFamily="34" charset="0"/>
              </a:rPr>
              <a:t> an </a:t>
            </a:r>
            <a:r>
              <a:rPr lang="de-DE" baseline="0" dirty="0" err="1" smtClean="0">
                <a:latin typeface="Myriad Pro Light" pitchFamily="34" charset="0"/>
              </a:rPr>
              <a:t>installation</a:t>
            </a:r>
            <a:r>
              <a:rPr lang="de-DE" baseline="0" dirty="0" smtClean="0">
                <a:latin typeface="Myriad Pro Light" pitchFamily="34" charset="0"/>
              </a:rPr>
              <a:t> at a </a:t>
            </a:r>
            <a:r>
              <a:rPr lang="de-DE" baseline="0" dirty="0" err="1" smtClean="0">
                <a:latin typeface="Myriad Pro Light" pitchFamily="34" charset="0"/>
              </a:rPr>
              <a:t>bigger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company</a:t>
            </a:r>
            <a:r>
              <a:rPr lang="de-DE" baseline="0" dirty="0" smtClean="0">
                <a:latin typeface="Myriad Pro Light" pitchFamily="34" charset="0"/>
              </a:rPr>
              <a:t>.</a:t>
            </a:r>
          </a:p>
          <a:p>
            <a:r>
              <a:rPr lang="de-DE" baseline="0" dirty="0" err="1" smtClean="0">
                <a:latin typeface="Myriad Pro Light" pitchFamily="34" charset="0"/>
              </a:rPr>
              <a:t>They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want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to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have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their</a:t>
            </a:r>
            <a:r>
              <a:rPr lang="de-DE" baseline="0" dirty="0" smtClean="0">
                <a:latin typeface="Myriad Pro Light" pitchFamily="34" charset="0"/>
              </a:rPr>
              <a:t> logo on </a:t>
            </a:r>
            <a:r>
              <a:rPr lang="de-DE" baseline="0" dirty="0" err="1" smtClean="0">
                <a:latin typeface="Myriad Pro Light" pitchFamily="34" charset="0"/>
              </a:rPr>
              <a:t>the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handset</a:t>
            </a:r>
            <a:r>
              <a:rPr lang="de-DE" baseline="0" dirty="0" smtClean="0">
                <a:latin typeface="Myriad Pro Light" pitchFamily="34" charset="0"/>
              </a:rPr>
              <a:t>-cover. </a:t>
            </a:r>
            <a:r>
              <a:rPr lang="de-DE" baseline="0" dirty="0" err="1" smtClean="0">
                <a:latin typeface="Myriad Pro Light" pitchFamily="34" charset="0"/>
              </a:rPr>
              <a:t>They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want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it</a:t>
            </a:r>
            <a:r>
              <a:rPr lang="de-DE" baseline="0" dirty="0" smtClean="0">
                <a:latin typeface="Myriad Pro Light" pitchFamily="34" charset="0"/>
              </a:rPr>
              <a:t>, </a:t>
            </a:r>
            <a:r>
              <a:rPr lang="de-DE" baseline="0" dirty="0" err="1" smtClean="0">
                <a:latin typeface="Myriad Pro Light" pitchFamily="34" charset="0"/>
              </a:rPr>
              <a:t>they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get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it!</a:t>
            </a:r>
            <a:endParaRPr lang="de-DE" baseline="0" dirty="0" smtClean="0">
              <a:latin typeface="Myriad Pro Light" pitchFamily="34" charset="0"/>
            </a:endParaRPr>
          </a:p>
          <a:p>
            <a:endParaRPr lang="de-DE" baseline="0" dirty="0" smtClean="0">
              <a:latin typeface="Myriad Pro Light" pitchFamily="34" charset="0"/>
            </a:endParaRPr>
          </a:p>
          <a:p>
            <a:r>
              <a:rPr lang="de-DE" baseline="0" dirty="0" smtClean="0">
                <a:latin typeface="Myriad Pro Light" pitchFamily="34" charset="0"/>
              </a:rPr>
              <a:t>Other </a:t>
            </a:r>
            <a:r>
              <a:rPr lang="de-DE" baseline="0" dirty="0" err="1" smtClean="0">
                <a:latin typeface="Myriad Pro Light" pitchFamily="34" charset="0"/>
              </a:rPr>
              <a:t>options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for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individualising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your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device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you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can</a:t>
            </a:r>
            <a:r>
              <a:rPr lang="de-DE" baseline="0" dirty="0" smtClean="0">
                <a:latin typeface="Myriad Pro Light" pitchFamily="34" charset="0"/>
              </a:rPr>
              <a:t> find in </a:t>
            </a:r>
            <a:r>
              <a:rPr lang="de-DE" baseline="0" dirty="0" err="1" smtClean="0">
                <a:latin typeface="Myriad Pro Light" pitchFamily="34" charset="0"/>
              </a:rPr>
              <a:t>the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software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section</a:t>
            </a:r>
            <a:r>
              <a:rPr lang="de-DE" baseline="0" dirty="0" smtClean="0">
                <a:latin typeface="Myriad Pro Light" pitchFamily="34" charset="0"/>
              </a:rPr>
              <a:t>.</a:t>
            </a:r>
          </a:p>
          <a:p>
            <a:pPr marL="165415" indent="-165415">
              <a:buFontTx/>
              <a:buChar char="-"/>
            </a:pPr>
            <a:r>
              <a:rPr lang="de-DE" baseline="0" dirty="0" smtClean="0">
                <a:latin typeface="Myriad Pro Light" pitchFamily="34" charset="0"/>
              </a:rPr>
              <a:t>Individual </a:t>
            </a:r>
            <a:r>
              <a:rPr lang="de-DE" baseline="0" dirty="0" err="1" smtClean="0">
                <a:latin typeface="Myriad Pro Light" pitchFamily="34" charset="0"/>
              </a:rPr>
              <a:t>backgrounds</a:t>
            </a:r>
            <a:endParaRPr lang="de-DE" baseline="0" dirty="0" smtClean="0">
              <a:latin typeface="Myriad Pro Light" pitchFamily="34" charset="0"/>
            </a:endParaRPr>
          </a:p>
          <a:p>
            <a:pPr marL="165415" indent="-165415">
              <a:buFontTx/>
              <a:buChar char="-"/>
            </a:pPr>
            <a:r>
              <a:rPr lang="de-DE" baseline="0" dirty="0" smtClean="0">
                <a:latin typeface="Myriad Pro Light" pitchFamily="34" charset="0"/>
              </a:rPr>
              <a:t>App </a:t>
            </a:r>
            <a:r>
              <a:rPr lang="de-DE" baseline="0" dirty="0" err="1" smtClean="0">
                <a:latin typeface="Myriad Pro Light" pitchFamily="34" charset="0"/>
              </a:rPr>
              <a:t>packages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for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the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company</a:t>
            </a:r>
            <a:r>
              <a:rPr lang="de-DE" baseline="0" dirty="0" smtClean="0">
                <a:latin typeface="Myriad Pro Light" pitchFamily="34" charset="0"/>
              </a:rPr>
              <a:t> (e.g. </a:t>
            </a:r>
            <a:r>
              <a:rPr lang="de-DE" baseline="0" dirty="0" err="1" smtClean="0">
                <a:latin typeface="Myriad Pro Light" pitchFamily="34" charset="0"/>
              </a:rPr>
              <a:t>office</a:t>
            </a:r>
            <a:r>
              <a:rPr lang="de-DE" baseline="0" dirty="0" smtClean="0">
                <a:latin typeface="Myriad Pro Light" pitchFamily="34" charset="0"/>
              </a:rPr>
              <a:t>-suite, </a:t>
            </a:r>
            <a:r>
              <a:rPr lang="de-DE" baseline="0" dirty="0" err="1" smtClean="0">
                <a:latin typeface="Myriad Pro Light" pitchFamily="34" charset="0"/>
              </a:rPr>
              <a:t>contact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management</a:t>
            </a:r>
            <a:r>
              <a:rPr lang="de-DE" baseline="0" dirty="0" smtClean="0">
                <a:latin typeface="Myriad Pro Light" pitchFamily="34" charset="0"/>
              </a:rPr>
              <a:t> (LinkedIn, </a:t>
            </a:r>
            <a:r>
              <a:rPr lang="de-DE" baseline="0" dirty="0" err="1" smtClean="0">
                <a:latin typeface="Myriad Pro Light" pitchFamily="34" charset="0"/>
              </a:rPr>
              <a:t>Xing</a:t>
            </a:r>
            <a:r>
              <a:rPr lang="de-DE" baseline="0" dirty="0" smtClean="0">
                <a:latin typeface="Myriad Pro Light" pitchFamily="34" charset="0"/>
              </a:rPr>
              <a:t>), </a:t>
            </a:r>
            <a:r>
              <a:rPr lang="de-DE" baseline="0" dirty="0" err="1" smtClean="0">
                <a:latin typeface="Myriad Pro Light" pitchFamily="34" charset="0"/>
              </a:rPr>
              <a:t>conference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apps</a:t>
            </a:r>
            <a:r>
              <a:rPr lang="de-DE" baseline="0" dirty="0" smtClean="0">
                <a:latin typeface="Myriad Pro Light" pitchFamily="34" charset="0"/>
              </a:rPr>
              <a:t> (</a:t>
            </a:r>
            <a:r>
              <a:rPr lang="de-DE" baseline="0" dirty="0" err="1" smtClean="0">
                <a:latin typeface="Myriad Pro Light" pitchFamily="34" charset="0"/>
              </a:rPr>
              <a:t>WebEX</a:t>
            </a:r>
            <a:r>
              <a:rPr lang="de-DE" baseline="0" dirty="0" smtClean="0">
                <a:latin typeface="Myriad Pro Light" pitchFamily="34" charset="0"/>
              </a:rPr>
              <a:t>))</a:t>
            </a:r>
          </a:p>
          <a:p>
            <a:pPr marL="165415" indent="-165415">
              <a:buFontTx/>
              <a:buChar char="-"/>
            </a:pPr>
            <a:endParaRPr lang="de-DE" baseline="0" dirty="0" smtClean="0">
              <a:latin typeface="Myriad Pro Light" pitchFamily="34" charset="0"/>
            </a:endParaRPr>
          </a:p>
          <a:p>
            <a:r>
              <a:rPr lang="de-DE" baseline="0" dirty="0" err="1" smtClean="0">
                <a:latin typeface="Myriad Pro Light" pitchFamily="34" charset="0"/>
              </a:rPr>
              <a:t>With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the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Android</a:t>
            </a:r>
            <a:r>
              <a:rPr lang="de-DE" baseline="0" dirty="0" smtClean="0">
                <a:latin typeface="Myriad Pro Light" pitchFamily="34" charset="0"/>
              </a:rPr>
              <a:t> SDK </a:t>
            </a:r>
            <a:r>
              <a:rPr lang="de-DE" baseline="0" dirty="0" err="1" smtClean="0">
                <a:latin typeface="Myriad Pro Light" pitchFamily="34" charset="0"/>
              </a:rPr>
              <a:t>and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the</a:t>
            </a:r>
            <a:r>
              <a:rPr lang="de-DE" baseline="0" dirty="0" smtClean="0">
                <a:latin typeface="Myriad Pro Light" pitchFamily="34" charset="0"/>
              </a:rPr>
              <a:t> Gigaset API </a:t>
            </a:r>
            <a:r>
              <a:rPr lang="de-DE" baseline="0" dirty="0" err="1" smtClean="0">
                <a:latin typeface="Myriad Pro Light" pitchFamily="34" charset="0"/>
              </a:rPr>
              <a:t>specification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you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can</a:t>
            </a:r>
            <a:r>
              <a:rPr lang="de-DE" baseline="0" dirty="0" smtClean="0">
                <a:latin typeface="Myriad Pro Light" pitchFamily="34" charset="0"/>
              </a:rPr>
              <a:t> also </a:t>
            </a:r>
            <a:r>
              <a:rPr lang="de-DE" baseline="0" dirty="0" err="1" smtClean="0">
                <a:latin typeface="Myriad Pro Light" pitchFamily="34" charset="0"/>
              </a:rPr>
              <a:t>write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your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own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apps</a:t>
            </a:r>
            <a:r>
              <a:rPr lang="de-DE" baseline="0" dirty="0" smtClean="0">
                <a:latin typeface="Myriad Pro Light" pitchFamily="34" charset="0"/>
              </a:rPr>
              <a:t>. The API </a:t>
            </a:r>
            <a:r>
              <a:rPr lang="de-DE" baseline="0" dirty="0" err="1" smtClean="0">
                <a:latin typeface="Myriad Pro Light" pitchFamily="34" charset="0"/>
              </a:rPr>
              <a:t>specification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you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can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download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under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smtClean="0">
                <a:latin typeface="Myriad Pro Light" pitchFamily="34" charset="0"/>
                <a:hlinkClick r:id="rId3"/>
              </a:rPr>
              <a:t>http://wiki.gigaset.pro</a:t>
            </a:r>
            <a:r>
              <a:rPr lang="de-DE" baseline="0" dirty="0" smtClean="0">
                <a:latin typeface="Myriad Pro Light" pitchFamily="34" charset="0"/>
              </a:rPr>
              <a:t>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9B3D84-C60B-40D5-87B0-C824207A4618}" type="slidenum">
              <a:rPr lang="de-DE" smtClean="0"/>
              <a:pPr>
                <a:defRPr/>
              </a:pPr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975541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b="1" baseline="0" dirty="0" smtClean="0">
                <a:latin typeface="Myriad Pro Light" pitchFamily="34" charset="0"/>
              </a:rPr>
              <a:t>Design</a:t>
            </a:r>
          </a:p>
          <a:p>
            <a:endParaRPr lang="de-DE" baseline="0" dirty="0" smtClean="0">
              <a:latin typeface="Myriad Pro Light" pitchFamily="34" charset="0"/>
            </a:endParaRPr>
          </a:p>
          <a:p>
            <a:r>
              <a:rPr lang="de-DE" u="sng" baseline="0" dirty="0" smtClean="0">
                <a:latin typeface="Myriad Pro Light" pitchFamily="34" charset="0"/>
              </a:rPr>
              <a:t>Clean </a:t>
            </a:r>
            <a:r>
              <a:rPr lang="de-DE" u="sng" baseline="0" dirty="0" err="1" smtClean="0">
                <a:latin typeface="Myriad Pro Light" pitchFamily="34" charset="0"/>
              </a:rPr>
              <a:t>surface</a:t>
            </a:r>
            <a:endParaRPr lang="de-DE" u="sng" baseline="0" dirty="0" smtClean="0">
              <a:latin typeface="Myriad Pro Light" pitchFamily="34" charset="0"/>
            </a:endParaRPr>
          </a:p>
          <a:p>
            <a:r>
              <a:rPr lang="de-DE" baseline="0" dirty="0" err="1" smtClean="0">
                <a:latin typeface="Myriad Pro Light" pitchFamily="34" charset="0"/>
              </a:rPr>
              <a:t>Nothing</a:t>
            </a:r>
            <a:r>
              <a:rPr lang="de-DE" baseline="0" dirty="0" smtClean="0">
                <a:latin typeface="Myriad Pro Light" pitchFamily="34" charset="0"/>
              </a:rPr>
              <a:t> will </a:t>
            </a:r>
            <a:r>
              <a:rPr lang="de-DE" baseline="0" dirty="0" err="1" smtClean="0">
                <a:latin typeface="Myriad Pro Light" pitchFamily="34" charset="0"/>
              </a:rPr>
              <a:t>disturb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your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eyes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when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watching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the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screen</a:t>
            </a:r>
            <a:r>
              <a:rPr lang="de-DE" baseline="0" dirty="0" smtClean="0">
                <a:latin typeface="Myriad Pro Light" pitchFamily="34" charset="0"/>
              </a:rPr>
              <a:t>. </a:t>
            </a:r>
            <a:r>
              <a:rPr lang="de-DE" baseline="0" dirty="0" err="1" smtClean="0">
                <a:latin typeface="Myriad Pro Light" pitchFamily="34" charset="0"/>
              </a:rPr>
              <a:t>One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surface</a:t>
            </a:r>
            <a:r>
              <a:rPr lang="de-DE" baseline="0" dirty="0" smtClean="0">
                <a:latin typeface="Myriad Pro Light" pitchFamily="34" charset="0"/>
              </a:rPr>
              <a:t>, </a:t>
            </a:r>
            <a:r>
              <a:rPr lang="de-DE" baseline="0" dirty="0" err="1" smtClean="0">
                <a:latin typeface="Myriad Pro Light" pitchFamily="34" charset="0"/>
              </a:rPr>
              <a:t>one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foot</a:t>
            </a:r>
            <a:r>
              <a:rPr lang="de-DE" baseline="0" dirty="0" smtClean="0">
                <a:latin typeface="Myriad Pro Light" pitchFamily="34" charset="0"/>
              </a:rPr>
              <a:t>,</a:t>
            </a:r>
          </a:p>
          <a:p>
            <a:r>
              <a:rPr lang="de-DE" baseline="0" dirty="0" err="1" smtClean="0">
                <a:latin typeface="Myriad Pro Light" pitchFamily="34" charset="0"/>
              </a:rPr>
              <a:t>one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handset</a:t>
            </a:r>
            <a:r>
              <a:rPr lang="de-DE" baseline="0" dirty="0" smtClean="0">
                <a:latin typeface="Myriad Pro Light" pitchFamily="34" charset="0"/>
              </a:rPr>
              <a:t> – </a:t>
            </a:r>
            <a:r>
              <a:rPr lang="de-DE" baseline="0" dirty="0" err="1" smtClean="0">
                <a:latin typeface="Myriad Pro Light" pitchFamily="34" charset="0"/>
              </a:rPr>
              <a:t>nothing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else</a:t>
            </a:r>
            <a:r>
              <a:rPr lang="de-DE" baseline="0" dirty="0" smtClean="0">
                <a:latin typeface="Myriad Pro Light" pitchFamily="34" charset="0"/>
              </a:rPr>
              <a:t>!</a:t>
            </a:r>
          </a:p>
          <a:p>
            <a:pPr marL="165415" indent="-165415">
              <a:buFontTx/>
              <a:buChar char="-"/>
            </a:pPr>
            <a:endParaRPr lang="de-DE" baseline="0" dirty="0" smtClean="0">
              <a:latin typeface="Myriad Pro Light" pitchFamily="34" charset="0"/>
            </a:endParaRPr>
          </a:p>
          <a:p>
            <a:r>
              <a:rPr lang="de-DE" u="sng" baseline="0" dirty="0" smtClean="0">
                <a:latin typeface="Myriad Pro Light" pitchFamily="34" charset="0"/>
              </a:rPr>
              <a:t>Round </a:t>
            </a:r>
            <a:r>
              <a:rPr lang="de-DE" u="sng" baseline="0" dirty="0" err="1" smtClean="0">
                <a:latin typeface="Myriad Pro Light" pitchFamily="34" charset="0"/>
              </a:rPr>
              <a:t>edges</a:t>
            </a:r>
            <a:endParaRPr lang="de-DE" u="sng" baseline="0" dirty="0" smtClean="0">
              <a:latin typeface="Myriad Pro Light" pitchFamily="34" charset="0"/>
            </a:endParaRPr>
          </a:p>
          <a:p>
            <a:r>
              <a:rPr lang="de-DE" baseline="0" dirty="0" err="1" smtClean="0">
                <a:latin typeface="Myriad Pro Light" pitchFamily="34" charset="0"/>
              </a:rPr>
              <a:t>Everything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is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smoothly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integrated</a:t>
            </a:r>
            <a:r>
              <a:rPr lang="de-DE" baseline="0" dirty="0" smtClean="0">
                <a:latin typeface="Myriad Pro Light" pitchFamily="34" charset="0"/>
              </a:rPr>
              <a:t>, so </a:t>
            </a:r>
            <a:r>
              <a:rPr lang="de-DE" baseline="0" dirty="0" err="1" smtClean="0">
                <a:latin typeface="Myriad Pro Light" pitchFamily="34" charset="0"/>
              </a:rPr>
              <a:t>it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fits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to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your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precious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office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desktop</a:t>
            </a:r>
            <a:r>
              <a:rPr lang="de-DE" baseline="0" dirty="0" smtClean="0">
                <a:latin typeface="Myriad Pro Light" pitchFamily="34" charset="0"/>
              </a:rPr>
              <a:t>.</a:t>
            </a:r>
          </a:p>
          <a:p>
            <a:endParaRPr lang="de-DE" baseline="0" dirty="0" smtClean="0">
              <a:latin typeface="Myriad Pro Light" pitchFamily="34" charset="0"/>
            </a:endParaRPr>
          </a:p>
          <a:p>
            <a:r>
              <a:rPr lang="de-DE" u="sng" baseline="0" dirty="0" smtClean="0">
                <a:latin typeface="Myriad Pro Light" pitchFamily="34" charset="0"/>
              </a:rPr>
              <a:t>Small logo</a:t>
            </a:r>
          </a:p>
          <a:p>
            <a:r>
              <a:rPr lang="de-DE" baseline="0" dirty="0" smtClean="0">
                <a:latin typeface="Myriad Pro Light" pitchFamily="34" charset="0"/>
              </a:rPr>
              <a:t>Also </a:t>
            </a:r>
            <a:r>
              <a:rPr lang="de-DE" baseline="0" dirty="0" err="1" smtClean="0">
                <a:latin typeface="Myriad Pro Light" pitchFamily="34" charset="0"/>
              </a:rPr>
              <a:t>here</a:t>
            </a:r>
            <a:r>
              <a:rPr lang="de-DE" baseline="0" dirty="0" smtClean="0">
                <a:latin typeface="Myriad Pro Light" pitchFamily="34" charset="0"/>
              </a:rPr>
              <a:t>, </a:t>
            </a:r>
            <a:r>
              <a:rPr lang="de-DE" baseline="0" dirty="0" err="1" smtClean="0">
                <a:latin typeface="Myriad Pro Light" pitchFamily="34" charset="0"/>
              </a:rPr>
              <a:t>nothing</a:t>
            </a:r>
            <a:r>
              <a:rPr lang="de-DE" baseline="0" dirty="0" smtClean="0">
                <a:latin typeface="Myriad Pro Light" pitchFamily="34" charset="0"/>
              </a:rPr>
              <a:t> will </a:t>
            </a:r>
            <a:r>
              <a:rPr lang="de-DE" baseline="0" dirty="0" err="1" smtClean="0">
                <a:latin typeface="Myriad Pro Light" pitchFamily="34" charset="0"/>
              </a:rPr>
              <a:t>disturb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you</a:t>
            </a:r>
            <a:r>
              <a:rPr lang="de-DE" baseline="0" dirty="0" smtClean="0">
                <a:latin typeface="Myriad Pro Light" pitchFamily="34" charset="0"/>
              </a:rPr>
              <a:t>. </a:t>
            </a:r>
            <a:r>
              <a:rPr lang="de-DE" baseline="0" dirty="0" err="1" smtClean="0">
                <a:latin typeface="Myriad Pro Light" pitchFamily="34" charset="0"/>
              </a:rPr>
              <a:t>No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big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provider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or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manufacturer</a:t>
            </a:r>
            <a:r>
              <a:rPr lang="de-DE" baseline="0" dirty="0" smtClean="0">
                <a:latin typeface="Myriad Pro Light" pitchFamily="34" charset="0"/>
              </a:rPr>
              <a:t> logo, just a </a:t>
            </a:r>
            <a:r>
              <a:rPr lang="de-DE" baseline="0" dirty="0" err="1" smtClean="0">
                <a:latin typeface="Myriad Pro Light" pitchFamily="34" charset="0"/>
              </a:rPr>
              <a:t>small</a:t>
            </a:r>
            <a:r>
              <a:rPr lang="de-DE" baseline="0" dirty="0" smtClean="0">
                <a:latin typeface="Myriad Pro Light" pitchFamily="34" charset="0"/>
              </a:rPr>
              <a:t> logo on </a:t>
            </a:r>
            <a:r>
              <a:rPr lang="de-DE" baseline="0" dirty="0" err="1" smtClean="0">
                <a:latin typeface="Myriad Pro Light" pitchFamily="34" charset="0"/>
              </a:rPr>
              <a:t>the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foot</a:t>
            </a:r>
            <a:r>
              <a:rPr lang="de-DE" baseline="0" dirty="0" smtClean="0">
                <a:latin typeface="Myriad Pro Light" pitchFamily="34" charset="0"/>
              </a:rPr>
              <a:t> - </a:t>
            </a:r>
            <a:r>
              <a:rPr lang="de-DE" baseline="0" dirty="0" err="1" smtClean="0">
                <a:latin typeface="Myriad Pro Light" pitchFamily="34" charset="0"/>
              </a:rPr>
              <a:t>lean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and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mean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understatement</a:t>
            </a:r>
            <a:r>
              <a:rPr lang="de-DE" baseline="0" dirty="0" smtClean="0">
                <a:latin typeface="Myriad Pro Light" pitchFamily="34" charset="0"/>
              </a:rPr>
              <a:t>…</a:t>
            </a:r>
          </a:p>
          <a:p>
            <a:pPr marL="165415" indent="-165415">
              <a:buFontTx/>
              <a:buChar char="-"/>
            </a:pPr>
            <a:endParaRPr lang="de-DE" baseline="0" dirty="0" smtClean="0">
              <a:latin typeface="Myriad Pro Light" pitchFamily="34" charset="0"/>
            </a:endParaRPr>
          </a:p>
          <a:p>
            <a:r>
              <a:rPr lang="de-DE" u="sng" baseline="0" dirty="0" smtClean="0">
                <a:latin typeface="Myriad Pro Light" pitchFamily="34" charset="0"/>
              </a:rPr>
              <a:t>Materials</a:t>
            </a:r>
          </a:p>
          <a:p>
            <a:r>
              <a:rPr lang="de-DE" baseline="0" dirty="0" err="1" smtClean="0">
                <a:latin typeface="Myriad Pro Light" pitchFamily="34" charset="0"/>
              </a:rPr>
              <a:t>Only</a:t>
            </a:r>
            <a:r>
              <a:rPr lang="de-DE" baseline="0" dirty="0" smtClean="0">
                <a:latin typeface="Myriad Pro Light" pitchFamily="34" charset="0"/>
              </a:rPr>
              <a:t> high </a:t>
            </a:r>
            <a:r>
              <a:rPr lang="de-DE" baseline="0" dirty="0" err="1" smtClean="0">
                <a:latin typeface="Myriad Pro Light" pitchFamily="34" charset="0"/>
              </a:rPr>
              <a:t>valueable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materials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are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used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for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this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device</a:t>
            </a:r>
            <a:r>
              <a:rPr lang="de-DE" baseline="0" dirty="0" smtClean="0">
                <a:latin typeface="Myriad Pro Light" pitchFamily="34" charset="0"/>
              </a:rPr>
              <a:t>. Real </a:t>
            </a:r>
            <a:r>
              <a:rPr lang="de-DE" baseline="0" dirty="0" err="1" smtClean="0">
                <a:latin typeface="Myriad Pro Light" pitchFamily="34" charset="0"/>
              </a:rPr>
              <a:t>metal</a:t>
            </a:r>
            <a:r>
              <a:rPr lang="de-DE" baseline="0" dirty="0" smtClean="0">
                <a:latin typeface="Myriad Pro Light" pitchFamily="34" charset="0"/>
              </a:rPr>
              <a:t>, </a:t>
            </a:r>
            <a:r>
              <a:rPr lang="de-DE" baseline="0" dirty="0" err="1" smtClean="0">
                <a:latin typeface="Myriad Pro Light" pitchFamily="34" charset="0"/>
              </a:rPr>
              <a:t>heavyweight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foot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with</a:t>
            </a:r>
            <a:r>
              <a:rPr lang="de-DE" baseline="0" dirty="0" smtClean="0">
                <a:latin typeface="Myriad Pro Light" pitchFamily="34" charset="0"/>
              </a:rPr>
              <a:t> smooth </a:t>
            </a:r>
            <a:r>
              <a:rPr lang="de-DE" baseline="0" dirty="0" err="1" smtClean="0">
                <a:latin typeface="Myriad Pro Light" pitchFamily="34" charset="0"/>
              </a:rPr>
              <a:t>silver</a:t>
            </a:r>
            <a:r>
              <a:rPr lang="de-DE" baseline="0" dirty="0" smtClean="0">
                <a:latin typeface="Myriad Pro Light" pitchFamily="34" charset="0"/>
              </a:rPr>
              <a:t> finish. Real </a:t>
            </a:r>
            <a:r>
              <a:rPr lang="de-DE" baseline="0" dirty="0" err="1" smtClean="0">
                <a:latin typeface="Myriad Pro Light" pitchFamily="34" charset="0"/>
              </a:rPr>
              <a:t>glass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used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for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the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screen</a:t>
            </a:r>
            <a:r>
              <a:rPr lang="de-DE" baseline="0" dirty="0" smtClean="0">
                <a:latin typeface="Myriad Pro Light" pitchFamily="34" charset="0"/>
              </a:rPr>
              <a:t> – </a:t>
            </a:r>
            <a:r>
              <a:rPr lang="de-DE" baseline="0" dirty="0" err="1" smtClean="0">
                <a:latin typeface="Myriad Pro Light" pitchFamily="34" charset="0"/>
              </a:rPr>
              <a:t>stable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and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scratch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resistant</a:t>
            </a:r>
            <a:r>
              <a:rPr lang="de-DE" baseline="0" dirty="0" smtClean="0">
                <a:latin typeface="Myriad Pro Light" pitchFamily="34" charset="0"/>
              </a:rPr>
              <a:t>.</a:t>
            </a:r>
          </a:p>
          <a:p>
            <a:endParaRPr lang="de-DE" baseline="0" dirty="0" smtClean="0">
              <a:latin typeface="Myriad Pro Light" pitchFamily="34" charset="0"/>
            </a:endParaRPr>
          </a:p>
          <a:p>
            <a:r>
              <a:rPr lang="de-DE" u="sng" baseline="0" dirty="0" smtClean="0">
                <a:latin typeface="Myriad Pro Light" pitchFamily="34" charset="0"/>
              </a:rPr>
              <a:t>Receiver</a:t>
            </a:r>
          </a:p>
          <a:p>
            <a:r>
              <a:rPr lang="de-DE" baseline="0" dirty="0" smtClean="0">
                <a:latin typeface="Myriad Pro Light" pitchFamily="34" charset="0"/>
              </a:rPr>
              <a:t>The Maxwell 10 </a:t>
            </a:r>
            <a:r>
              <a:rPr lang="de-DE" baseline="0" dirty="0" err="1" smtClean="0">
                <a:latin typeface="Myriad Pro Light" pitchFamily="34" charset="0"/>
              </a:rPr>
              <a:t>offers</a:t>
            </a:r>
            <a:r>
              <a:rPr lang="de-DE" baseline="0" dirty="0" smtClean="0">
                <a:latin typeface="Myriad Pro Light" pitchFamily="34" charset="0"/>
              </a:rPr>
              <a:t> variable </a:t>
            </a:r>
            <a:r>
              <a:rPr lang="de-DE" baseline="0" dirty="0" err="1" smtClean="0">
                <a:latin typeface="Myriad Pro Light" pitchFamily="34" charset="0"/>
              </a:rPr>
              <a:t>mounting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u="none" baseline="0" dirty="0" err="1" smtClean="0">
                <a:latin typeface="Myriad Pro Light" pitchFamily="34" charset="0"/>
              </a:rPr>
              <a:t>options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for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left</a:t>
            </a:r>
            <a:r>
              <a:rPr lang="de-DE" baseline="0" dirty="0" smtClean="0">
                <a:latin typeface="Myriad Pro Light" pitchFamily="34" charset="0"/>
              </a:rPr>
              <a:t>- </a:t>
            </a:r>
            <a:r>
              <a:rPr lang="de-DE" baseline="0" dirty="0" err="1" smtClean="0">
                <a:latin typeface="Myriad Pro Light" pitchFamily="34" charset="0"/>
              </a:rPr>
              <a:t>or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right</a:t>
            </a:r>
            <a:r>
              <a:rPr lang="de-DE" baseline="0" dirty="0" smtClean="0">
                <a:latin typeface="Myriad Pro Light" pitchFamily="34" charset="0"/>
              </a:rPr>
              <a:t>-hand </a:t>
            </a:r>
            <a:r>
              <a:rPr lang="de-DE" baseline="0" dirty="0" err="1" smtClean="0">
                <a:latin typeface="Myriad Pro Light" pitchFamily="34" charset="0"/>
              </a:rPr>
              <a:t>use</a:t>
            </a:r>
            <a:r>
              <a:rPr lang="de-DE" baseline="0" dirty="0" smtClean="0">
                <a:latin typeface="Myriad Pro Light" pitchFamily="34" charset="0"/>
              </a:rPr>
              <a:t>. Slim design – </a:t>
            </a:r>
            <a:r>
              <a:rPr lang="de-DE" baseline="0" dirty="0" err="1" smtClean="0">
                <a:latin typeface="Myriad Pro Light" pitchFamily="34" charset="0"/>
              </a:rPr>
              <a:t>more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comfort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for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everyday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use</a:t>
            </a:r>
            <a:r>
              <a:rPr lang="de-DE" baseline="0" dirty="0" smtClean="0">
                <a:latin typeface="Myriad Pro Light" pitchFamily="34" charset="0"/>
              </a:rPr>
              <a:t>. </a:t>
            </a:r>
            <a:r>
              <a:rPr lang="de-DE" baseline="0" dirty="0" err="1" smtClean="0">
                <a:latin typeface="Myriad Pro Light" pitchFamily="34" charset="0"/>
              </a:rPr>
              <a:t>You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have</a:t>
            </a:r>
            <a:r>
              <a:rPr lang="de-DE" baseline="0" dirty="0" smtClean="0">
                <a:latin typeface="Myriad Pro Light" pitchFamily="34" charset="0"/>
              </a:rPr>
              <a:t> a high </a:t>
            </a:r>
            <a:r>
              <a:rPr lang="de-DE" baseline="0" dirty="0" err="1" smtClean="0">
                <a:latin typeface="Myriad Pro Light" pitchFamily="34" charset="0"/>
              </a:rPr>
              <a:t>flexibility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with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corded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or</a:t>
            </a:r>
            <a:r>
              <a:rPr lang="de-DE" baseline="0" dirty="0" smtClean="0">
                <a:latin typeface="Myriad Pro Light" pitchFamily="34" charset="0"/>
              </a:rPr>
              <a:t> DECT-</a:t>
            </a:r>
            <a:r>
              <a:rPr lang="de-DE" baseline="0" dirty="0" err="1" smtClean="0">
                <a:latin typeface="Myriad Pro Light" pitchFamily="34" charset="0"/>
              </a:rPr>
              <a:t>based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receiver</a:t>
            </a:r>
            <a:r>
              <a:rPr lang="de-DE" baseline="0" dirty="0" smtClean="0">
                <a:latin typeface="Myriad Pro Light" pitchFamily="34" charset="0"/>
              </a:rPr>
              <a:t>. </a:t>
            </a:r>
            <a:r>
              <a:rPr lang="de-DE" baseline="0" dirty="0" err="1" smtClean="0">
                <a:latin typeface="Myriad Pro Light" pitchFamily="34" charset="0"/>
              </a:rPr>
              <a:t>And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you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can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have</a:t>
            </a:r>
            <a:r>
              <a:rPr lang="de-DE" baseline="0" dirty="0" smtClean="0">
                <a:latin typeface="Myriad Pro Light" pitchFamily="34" charset="0"/>
              </a:rPr>
              <a:t> a high </a:t>
            </a:r>
            <a:r>
              <a:rPr lang="de-DE" baseline="0" dirty="0" err="1" smtClean="0">
                <a:latin typeface="Myriad Pro Light" pitchFamily="34" charset="0"/>
              </a:rPr>
              <a:t>individuality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with</a:t>
            </a:r>
            <a:r>
              <a:rPr lang="de-DE" baseline="0" dirty="0" smtClean="0">
                <a:latin typeface="Myriad Pro Light" pitchFamily="34" charset="0"/>
              </a:rPr>
              <a:t> high </a:t>
            </a:r>
            <a:r>
              <a:rPr lang="de-DE" baseline="0" dirty="0" err="1" smtClean="0">
                <a:latin typeface="Myriad Pro Light" pitchFamily="34" charset="0"/>
              </a:rPr>
              <a:t>quality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covers</a:t>
            </a:r>
            <a:r>
              <a:rPr lang="de-DE" baseline="0" dirty="0" smtClean="0">
                <a:latin typeface="Myriad Pro Light" pitchFamily="34" charset="0"/>
              </a:rPr>
              <a:t> in real </a:t>
            </a:r>
            <a:r>
              <a:rPr lang="de-DE" baseline="0" dirty="0" err="1" smtClean="0">
                <a:latin typeface="Myriad Pro Light" pitchFamily="34" charset="0"/>
              </a:rPr>
              <a:t>leather</a:t>
            </a:r>
            <a:r>
              <a:rPr lang="de-DE" baseline="0" dirty="0" smtClean="0">
                <a:latin typeface="Myriad Pro Light" pitchFamily="34" charset="0"/>
              </a:rPr>
              <a:t>, </a:t>
            </a:r>
            <a:r>
              <a:rPr lang="de-DE" baseline="0" dirty="0" err="1" smtClean="0">
                <a:latin typeface="Myriad Pro Light" pitchFamily="34" charset="0"/>
              </a:rPr>
              <a:t>wood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or</a:t>
            </a:r>
            <a:r>
              <a:rPr lang="de-DE" baseline="0" dirty="0" smtClean="0">
                <a:latin typeface="Myriad Pro Light" pitchFamily="34" charset="0"/>
              </a:rPr>
              <a:t> </a:t>
            </a:r>
            <a:r>
              <a:rPr lang="de-DE" baseline="0" dirty="0" err="1" smtClean="0">
                <a:latin typeface="Myriad Pro Light" pitchFamily="34" charset="0"/>
              </a:rPr>
              <a:t>carbon</a:t>
            </a:r>
            <a:r>
              <a:rPr lang="de-DE" baseline="0" dirty="0" smtClean="0">
                <a:latin typeface="Myriad Pro Light" pitchFamily="34" charset="0"/>
              </a:rPr>
              <a:t>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9B3D84-C60B-40D5-87B0-C824207A4618}" type="slidenum">
              <a:rPr lang="de-DE" smtClean="0"/>
              <a:pPr>
                <a:defRPr/>
              </a:pPr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97554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83" y="-3171"/>
            <a:ext cx="10679114" cy="757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4"/>
          <p:cNvSpPr>
            <a:spLocks noChangeArrowheads="1"/>
          </p:cNvSpPr>
          <p:nvPr/>
        </p:nvSpPr>
        <p:spPr bwMode="auto">
          <a:xfrm>
            <a:off x="0" y="3779345"/>
            <a:ext cx="10679113" cy="3789857"/>
          </a:xfrm>
          <a:prstGeom prst="rect">
            <a:avLst/>
          </a:prstGeom>
          <a:gradFill rotWithShape="1">
            <a:gsLst>
              <a:gs pos="0">
                <a:srgbClr val="E3E4E4"/>
              </a:gs>
              <a:gs pos="100000">
                <a:srgbClr val="F6F6F6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104234" tIns="52116" rIns="104234" bIns="52116" anchor="ctr"/>
          <a:lstStyle/>
          <a:p>
            <a:pPr>
              <a:defRPr/>
            </a:pPr>
            <a:endParaRPr lang="en-GB" dirty="0">
              <a:latin typeface="Arial" charset="0"/>
            </a:endParaRPr>
          </a:p>
        </p:txBody>
      </p:sp>
      <p:sp>
        <p:nvSpPr>
          <p:cNvPr id="4" name="Rectangle 24"/>
          <p:cNvSpPr>
            <a:spLocks noChangeArrowheads="1"/>
          </p:cNvSpPr>
          <p:nvPr/>
        </p:nvSpPr>
        <p:spPr bwMode="auto">
          <a:xfrm>
            <a:off x="0" y="3"/>
            <a:ext cx="10679113" cy="3789857"/>
          </a:xfrm>
          <a:prstGeom prst="rect">
            <a:avLst/>
          </a:prstGeom>
          <a:gradFill rotWithShape="1">
            <a:gsLst>
              <a:gs pos="0">
                <a:srgbClr val="E3E4E4"/>
              </a:gs>
              <a:gs pos="100000">
                <a:srgbClr val="F6F6F6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104234" tIns="52116" rIns="104234" bIns="52116" anchor="ctr"/>
          <a:lstStyle/>
          <a:p>
            <a:pPr>
              <a:defRPr/>
            </a:pPr>
            <a:endParaRPr lang="en-GB" dirty="0">
              <a:latin typeface="Arial" charset="0"/>
            </a:endParaRPr>
          </a:p>
        </p:txBody>
      </p:sp>
      <p:pic>
        <p:nvPicPr>
          <p:cNvPr id="5" name="Picture 4" descr="gigaset_brandmark_cmyk_140.gif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2139635" y="2710512"/>
            <a:ext cx="6457898" cy="1942051"/>
          </a:xfrm>
          <a:prstGeom prst="rect">
            <a:avLst/>
          </a:prstGeom>
          <a:effectLst>
            <a:outerShdw blurRad="2540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6"/>
          <p:cNvSpPr/>
          <p:nvPr userDrawn="1"/>
        </p:nvSpPr>
        <p:spPr>
          <a:xfrm>
            <a:off x="3053899" y="2336801"/>
            <a:ext cx="4571321" cy="584745"/>
          </a:xfrm>
          <a:prstGeom prst="rect">
            <a:avLst/>
          </a:prstGeom>
        </p:spPr>
        <p:txBody>
          <a:bodyPr lIns="91411" tIns="45705" rIns="91411" bIns="45705">
            <a:spAutoFit/>
          </a:bodyPr>
          <a:lstStyle/>
          <a:p>
            <a:pPr algn="ctr" defTabSz="457200">
              <a:buNone/>
            </a:pPr>
            <a:r>
              <a:rPr lang="en-GB" sz="3200" b="0" i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ea typeface="ＭＳ Ｐゴシック"/>
                <a:cs typeface="+mn-cs"/>
              </a:rPr>
              <a:t>Welcome</a:t>
            </a:r>
          </a:p>
        </p:txBody>
      </p:sp>
      <p:sp>
        <p:nvSpPr>
          <p:cNvPr id="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123533" y="4325500"/>
            <a:ext cx="3528392" cy="395205"/>
          </a:xfrm>
          <a:effectLst/>
        </p:spPr>
        <p:txBody>
          <a:bodyPr/>
          <a:lstStyle>
            <a:lvl1pPr algn="ctr">
              <a:defRPr sz="2000">
                <a:solidFill>
                  <a:schemeClr val="accent6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Titelmasterformat durch Klicken bearbeiten</a:t>
            </a:r>
            <a:endParaRPr lang="en-GB"/>
          </a:p>
        </p:txBody>
      </p:sp>
      <p:sp>
        <p:nvSpPr>
          <p:cNvPr id="3" name="Rectangle 24"/>
          <p:cNvSpPr>
            <a:spLocks noChangeArrowheads="1"/>
          </p:cNvSpPr>
          <p:nvPr userDrawn="1"/>
        </p:nvSpPr>
        <p:spPr bwMode="auto">
          <a:xfrm>
            <a:off x="1" y="1012734"/>
            <a:ext cx="335577" cy="262819"/>
          </a:xfrm>
          <a:prstGeom prst="rect">
            <a:avLst/>
          </a:prstGeom>
          <a:gradFill rotWithShape="1">
            <a:gsLst>
              <a:gs pos="0">
                <a:srgbClr val="F29400"/>
              </a:gs>
              <a:gs pos="100000">
                <a:srgbClr val="EC7404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104266" tIns="52133" rIns="104266" bIns="52133" anchor="ctr"/>
          <a:lstStyle/>
          <a:p>
            <a:pPr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843703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Titelmasterformat durch Klicken bearbeiten</a:t>
            </a:r>
            <a:endParaRPr lang="en-GB"/>
          </a:p>
        </p:txBody>
      </p:sp>
      <p:sp>
        <p:nvSpPr>
          <p:cNvPr id="3" name="Rectangle 24"/>
          <p:cNvSpPr>
            <a:spLocks noChangeArrowheads="1"/>
          </p:cNvSpPr>
          <p:nvPr userDrawn="1"/>
        </p:nvSpPr>
        <p:spPr bwMode="auto">
          <a:xfrm>
            <a:off x="1" y="1012734"/>
            <a:ext cx="335577" cy="262819"/>
          </a:xfrm>
          <a:prstGeom prst="rect">
            <a:avLst/>
          </a:prstGeom>
          <a:gradFill rotWithShape="1">
            <a:gsLst>
              <a:gs pos="0">
                <a:srgbClr val="F29400"/>
              </a:gs>
              <a:gs pos="100000">
                <a:srgbClr val="EC7404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104266" tIns="52133" rIns="104266" bIns="52133" anchor="ctr"/>
          <a:lstStyle/>
          <a:p>
            <a:pPr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843703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Titelmasterformat durch Klicken bearbeiten</a:t>
            </a:r>
            <a:endParaRPr lang="en-GB"/>
          </a:p>
        </p:txBody>
      </p:sp>
      <p:sp>
        <p:nvSpPr>
          <p:cNvPr id="3" name="Rectangle 24"/>
          <p:cNvSpPr>
            <a:spLocks noChangeArrowheads="1"/>
          </p:cNvSpPr>
          <p:nvPr userDrawn="1"/>
        </p:nvSpPr>
        <p:spPr bwMode="auto">
          <a:xfrm>
            <a:off x="1" y="1012734"/>
            <a:ext cx="335577" cy="262819"/>
          </a:xfrm>
          <a:prstGeom prst="rect">
            <a:avLst/>
          </a:prstGeom>
          <a:gradFill rotWithShape="1">
            <a:gsLst>
              <a:gs pos="0">
                <a:srgbClr val="F29400"/>
              </a:gs>
              <a:gs pos="100000">
                <a:srgbClr val="EC7404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104266" tIns="52133" rIns="104266" bIns="52133" anchor="ctr"/>
          <a:lstStyle/>
          <a:p>
            <a:pPr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843703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Titelmasterformat durch Klicken bearbeiten</a:t>
            </a:r>
            <a:endParaRPr lang="en-GB"/>
          </a:p>
        </p:txBody>
      </p:sp>
      <p:sp>
        <p:nvSpPr>
          <p:cNvPr id="3" name="Rectangle 24"/>
          <p:cNvSpPr>
            <a:spLocks noChangeArrowheads="1"/>
          </p:cNvSpPr>
          <p:nvPr userDrawn="1"/>
        </p:nvSpPr>
        <p:spPr bwMode="auto">
          <a:xfrm>
            <a:off x="1" y="1012734"/>
            <a:ext cx="335577" cy="262819"/>
          </a:xfrm>
          <a:prstGeom prst="rect">
            <a:avLst/>
          </a:prstGeom>
          <a:gradFill rotWithShape="1">
            <a:gsLst>
              <a:gs pos="0">
                <a:srgbClr val="F29400"/>
              </a:gs>
              <a:gs pos="100000">
                <a:srgbClr val="EC7404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104266" tIns="52133" rIns="104266" bIns="52133" anchor="ctr"/>
          <a:lstStyle/>
          <a:p>
            <a:pPr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843703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Titelmasterformat durch Klicken bearbeiten</a:t>
            </a:r>
            <a:endParaRPr lang="en-GB"/>
          </a:p>
        </p:txBody>
      </p:sp>
      <p:sp>
        <p:nvSpPr>
          <p:cNvPr id="3" name="Rectangle 24"/>
          <p:cNvSpPr>
            <a:spLocks noChangeArrowheads="1"/>
          </p:cNvSpPr>
          <p:nvPr userDrawn="1"/>
        </p:nvSpPr>
        <p:spPr bwMode="auto">
          <a:xfrm>
            <a:off x="1" y="1012734"/>
            <a:ext cx="335577" cy="262819"/>
          </a:xfrm>
          <a:prstGeom prst="rect">
            <a:avLst/>
          </a:prstGeom>
          <a:gradFill rotWithShape="1">
            <a:gsLst>
              <a:gs pos="0">
                <a:srgbClr val="F29400"/>
              </a:gs>
              <a:gs pos="100000">
                <a:srgbClr val="EC7404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104266" tIns="52133" rIns="104266" bIns="52133" anchor="ctr"/>
          <a:lstStyle/>
          <a:p>
            <a:pPr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843703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Titelmasterformat durch Klicken bearbeiten</a:t>
            </a:r>
            <a:endParaRPr lang="en-GB"/>
          </a:p>
        </p:txBody>
      </p:sp>
      <p:sp>
        <p:nvSpPr>
          <p:cNvPr id="3" name="Rectangle 24"/>
          <p:cNvSpPr>
            <a:spLocks noChangeArrowheads="1"/>
          </p:cNvSpPr>
          <p:nvPr userDrawn="1"/>
        </p:nvSpPr>
        <p:spPr bwMode="auto">
          <a:xfrm>
            <a:off x="1" y="1012734"/>
            <a:ext cx="335577" cy="262819"/>
          </a:xfrm>
          <a:prstGeom prst="rect">
            <a:avLst/>
          </a:prstGeom>
          <a:gradFill rotWithShape="1">
            <a:gsLst>
              <a:gs pos="0">
                <a:srgbClr val="F29400"/>
              </a:gs>
              <a:gs pos="100000">
                <a:srgbClr val="EC7404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104266" tIns="52133" rIns="104266" bIns="52133" anchor="ctr"/>
          <a:lstStyle/>
          <a:p>
            <a:pPr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843703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Titelmasterformat durch Klicken bearbeiten</a:t>
            </a:r>
            <a:endParaRPr lang="en-GB"/>
          </a:p>
        </p:txBody>
      </p:sp>
      <p:sp>
        <p:nvSpPr>
          <p:cNvPr id="3" name="Rectangle 24"/>
          <p:cNvSpPr>
            <a:spLocks noChangeArrowheads="1"/>
          </p:cNvSpPr>
          <p:nvPr userDrawn="1"/>
        </p:nvSpPr>
        <p:spPr bwMode="auto">
          <a:xfrm>
            <a:off x="1" y="1012734"/>
            <a:ext cx="335577" cy="262819"/>
          </a:xfrm>
          <a:prstGeom prst="rect">
            <a:avLst/>
          </a:prstGeom>
          <a:gradFill rotWithShape="1">
            <a:gsLst>
              <a:gs pos="0">
                <a:srgbClr val="F29400"/>
              </a:gs>
              <a:gs pos="100000">
                <a:srgbClr val="EC7404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104266" tIns="52133" rIns="104266" bIns="52133" anchor="ctr"/>
          <a:lstStyle/>
          <a:p>
            <a:pPr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843703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Titelmasterformat durch Klicken bearbeiten</a:t>
            </a:r>
            <a:endParaRPr lang="en-GB"/>
          </a:p>
        </p:txBody>
      </p:sp>
      <p:sp>
        <p:nvSpPr>
          <p:cNvPr id="3" name="Rectangle 24"/>
          <p:cNvSpPr>
            <a:spLocks noChangeArrowheads="1"/>
          </p:cNvSpPr>
          <p:nvPr userDrawn="1"/>
        </p:nvSpPr>
        <p:spPr bwMode="auto">
          <a:xfrm>
            <a:off x="1" y="1012734"/>
            <a:ext cx="335577" cy="262819"/>
          </a:xfrm>
          <a:prstGeom prst="rect">
            <a:avLst/>
          </a:prstGeom>
          <a:gradFill rotWithShape="1">
            <a:gsLst>
              <a:gs pos="0">
                <a:srgbClr val="F29400"/>
              </a:gs>
              <a:gs pos="100000">
                <a:srgbClr val="EC7404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104266" tIns="52133" rIns="104266" bIns="52133" anchor="ctr"/>
          <a:lstStyle/>
          <a:p>
            <a:pPr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843703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Titelmasterformat durch Klicken bearbeiten</a:t>
            </a:r>
            <a:endParaRPr lang="en-GB"/>
          </a:p>
        </p:txBody>
      </p:sp>
      <p:sp>
        <p:nvSpPr>
          <p:cNvPr id="3" name="Rectangle 24"/>
          <p:cNvSpPr>
            <a:spLocks noChangeArrowheads="1"/>
          </p:cNvSpPr>
          <p:nvPr userDrawn="1"/>
        </p:nvSpPr>
        <p:spPr bwMode="auto">
          <a:xfrm>
            <a:off x="1" y="1012734"/>
            <a:ext cx="335577" cy="262819"/>
          </a:xfrm>
          <a:prstGeom prst="rect">
            <a:avLst/>
          </a:prstGeom>
          <a:gradFill rotWithShape="1">
            <a:gsLst>
              <a:gs pos="0">
                <a:srgbClr val="F29400"/>
              </a:gs>
              <a:gs pos="100000">
                <a:srgbClr val="EC7404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104266" tIns="52133" rIns="104266" bIns="52133" anchor="ctr"/>
          <a:lstStyle/>
          <a:p>
            <a:pPr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843703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Titelmasterformat durch Klicken bearbeiten</a:t>
            </a:r>
            <a:endParaRPr lang="en-GB"/>
          </a:p>
        </p:txBody>
      </p:sp>
      <p:sp>
        <p:nvSpPr>
          <p:cNvPr id="3" name="Rectangle 24"/>
          <p:cNvSpPr>
            <a:spLocks noChangeArrowheads="1"/>
          </p:cNvSpPr>
          <p:nvPr userDrawn="1"/>
        </p:nvSpPr>
        <p:spPr bwMode="auto">
          <a:xfrm>
            <a:off x="1" y="1012734"/>
            <a:ext cx="335577" cy="262819"/>
          </a:xfrm>
          <a:prstGeom prst="rect">
            <a:avLst/>
          </a:prstGeom>
          <a:gradFill rotWithShape="1">
            <a:gsLst>
              <a:gs pos="0">
                <a:srgbClr val="F29400"/>
              </a:gs>
              <a:gs pos="100000">
                <a:srgbClr val="EC7404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104266" tIns="52133" rIns="104266" bIns="52133" anchor="ctr"/>
          <a:lstStyle/>
          <a:p>
            <a:pPr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843703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4"/>
          <p:cNvSpPr>
            <a:spLocks noChangeArrowheads="1"/>
          </p:cNvSpPr>
          <p:nvPr/>
        </p:nvSpPr>
        <p:spPr bwMode="auto">
          <a:xfrm>
            <a:off x="0" y="3779345"/>
            <a:ext cx="10679113" cy="3789857"/>
          </a:xfrm>
          <a:prstGeom prst="rect">
            <a:avLst/>
          </a:prstGeom>
          <a:gradFill rotWithShape="1">
            <a:gsLst>
              <a:gs pos="0">
                <a:srgbClr val="E3E4E4"/>
              </a:gs>
              <a:gs pos="100000">
                <a:srgbClr val="F6F6F6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104234" tIns="52116" rIns="104234" bIns="52116" anchor="ctr"/>
          <a:lstStyle/>
          <a:p>
            <a:pPr>
              <a:defRPr/>
            </a:pPr>
            <a:endParaRPr lang="en-GB" dirty="0">
              <a:latin typeface="Arial" charset="0"/>
            </a:endParaRPr>
          </a:p>
        </p:txBody>
      </p:sp>
      <p:sp>
        <p:nvSpPr>
          <p:cNvPr id="4" name="Rectangle 24"/>
          <p:cNvSpPr>
            <a:spLocks noChangeArrowheads="1"/>
          </p:cNvSpPr>
          <p:nvPr/>
        </p:nvSpPr>
        <p:spPr bwMode="auto">
          <a:xfrm>
            <a:off x="0" y="3"/>
            <a:ext cx="10679113" cy="3789857"/>
          </a:xfrm>
          <a:prstGeom prst="rect">
            <a:avLst/>
          </a:prstGeom>
          <a:gradFill rotWithShape="1">
            <a:gsLst>
              <a:gs pos="0">
                <a:srgbClr val="E3E4E4"/>
              </a:gs>
              <a:gs pos="100000">
                <a:srgbClr val="F6F6F6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104234" tIns="52116" rIns="104234" bIns="52116" anchor="ctr"/>
          <a:lstStyle/>
          <a:p>
            <a:pPr>
              <a:defRPr/>
            </a:pPr>
            <a:endParaRPr lang="en-GB" dirty="0">
              <a:latin typeface="Arial" charset="0"/>
            </a:endParaRPr>
          </a:p>
        </p:txBody>
      </p:sp>
      <p:pic>
        <p:nvPicPr>
          <p:cNvPr id="5" name="Picture 4" descr="gigaset_brandmark_cmyk_140.g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139635" y="2710512"/>
            <a:ext cx="6457898" cy="1942051"/>
          </a:xfrm>
          <a:prstGeom prst="rect">
            <a:avLst/>
          </a:prstGeom>
          <a:effectLst>
            <a:outerShdw blurRad="2540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6"/>
          <p:cNvSpPr/>
          <p:nvPr userDrawn="1"/>
        </p:nvSpPr>
        <p:spPr>
          <a:xfrm>
            <a:off x="2139635" y="4800025"/>
            <a:ext cx="6399849" cy="584745"/>
          </a:xfrm>
          <a:prstGeom prst="rect">
            <a:avLst/>
          </a:prstGeom>
        </p:spPr>
        <p:txBody>
          <a:bodyPr wrap="square" lIns="91411" tIns="45705" rIns="91411" bIns="45705">
            <a:spAutoFit/>
          </a:bodyPr>
          <a:lstStyle/>
          <a:p>
            <a:pPr algn="ctr" defTabSz="457200">
              <a:buNone/>
            </a:pPr>
            <a:r>
              <a:rPr lang="en-GB" sz="3200" b="0" i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ea typeface="ＭＳ Ｐゴシック"/>
                <a:cs typeface="+mn-cs"/>
              </a:rPr>
              <a:t>Thank you for your attention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Titelmasterformat durch Klicken bearbeiten</a:t>
            </a:r>
            <a:endParaRPr lang="en-GB"/>
          </a:p>
        </p:txBody>
      </p:sp>
      <p:sp>
        <p:nvSpPr>
          <p:cNvPr id="3" name="Rectangle 24"/>
          <p:cNvSpPr>
            <a:spLocks noChangeArrowheads="1"/>
          </p:cNvSpPr>
          <p:nvPr userDrawn="1"/>
        </p:nvSpPr>
        <p:spPr bwMode="auto">
          <a:xfrm>
            <a:off x="1" y="1012734"/>
            <a:ext cx="335577" cy="262819"/>
          </a:xfrm>
          <a:prstGeom prst="rect">
            <a:avLst/>
          </a:prstGeom>
          <a:gradFill rotWithShape="1">
            <a:gsLst>
              <a:gs pos="0">
                <a:srgbClr val="F29400"/>
              </a:gs>
              <a:gs pos="100000">
                <a:srgbClr val="EC7404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104266" tIns="52133" rIns="104266" bIns="52133" anchor="ctr"/>
          <a:lstStyle/>
          <a:p>
            <a:pPr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843703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Titelmasterformat durch Klicken bearbeiten</a:t>
            </a:r>
            <a:endParaRPr lang="en-GB"/>
          </a:p>
        </p:txBody>
      </p:sp>
      <p:sp>
        <p:nvSpPr>
          <p:cNvPr id="3" name="Rectangle 24"/>
          <p:cNvSpPr>
            <a:spLocks noChangeArrowheads="1"/>
          </p:cNvSpPr>
          <p:nvPr userDrawn="1"/>
        </p:nvSpPr>
        <p:spPr bwMode="auto">
          <a:xfrm>
            <a:off x="1" y="1012734"/>
            <a:ext cx="335577" cy="262819"/>
          </a:xfrm>
          <a:prstGeom prst="rect">
            <a:avLst/>
          </a:prstGeom>
          <a:gradFill rotWithShape="1">
            <a:gsLst>
              <a:gs pos="0">
                <a:srgbClr val="F29400"/>
              </a:gs>
              <a:gs pos="100000">
                <a:srgbClr val="EC7404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104266" tIns="52133" rIns="104266" bIns="52133" anchor="ctr"/>
          <a:lstStyle/>
          <a:p>
            <a:pPr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843703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Titelmasterformat durch Klicken bearbeiten</a:t>
            </a:r>
            <a:endParaRPr lang="en-GB"/>
          </a:p>
        </p:txBody>
      </p:sp>
      <p:sp>
        <p:nvSpPr>
          <p:cNvPr id="3" name="Rectangle 24"/>
          <p:cNvSpPr>
            <a:spLocks noChangeArrowheads="1"/>
          </p:cNvSpPr>
          <p:nvPr userDrawn="1"/>
        </p:nvSpPr>
        <p:spPr bwMode="auto">
          <a:xfrm>
            <a:off x="1" y="1012734"/>
            <a:ext cx="335577" cy="262819"/>
          </a:xfrm>
          <a:prstGeom prst="rect">
            <a:avLst/>
          </a:prstGeom>
          <a:gradFill rotWithShape="1">
            <a:gsLst>
              <a:gs pos="0">
                <a:srgbClr val="F29400"/>
              </a:gs>
              <a:gs pos="100000">
                <a:srgbClr val="EC7404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104266" tIns="52133" rIns="104266" bIns="52133" anchor="ctr"/>
          <a:lstStyle/>
          <a:p>
            <a:pPr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843703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Titelmasterformat durch Klicken bearbeiten</a:t>
            </a:r>
            <a:endParaRPr lang="en-GB"/>
          </a:p>
        </p:txBody>
      </p:sp>
      <p:sp>
        <p:nvSpPr>
          <p:cNvPr id="3" name="Rectangle 24"/>
          <p:cNvSpPr>
            <a:spLocks noChangeArrowheads="1"/>
          </p:cNvSpPr>
          <p:nvPr userDrawn="1"/>
        </p:nvSpPr>
        <p:spPr bwMode="auto">
          <a:xfrm>
            <a:off x="1" y="1012734"/>
            <a:ext cx="335577" cy="262819"/>
          </a:xfrm>
          <a:prstGeom prst="rect">
            <a:avLst/>
          </a:prstGeom>
          <a:gradFill rotWithShape="1">
            <a:gsLst>
              <a:gs pos="0">
                <a:srgbClr val="F29400"/>
              </a:gs>
              <a:gs pos="100000">
                <a:srgbClr val="EC7404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104266" tIns="52133" rIns="104266" bIns="52133" anchor="ctr"/>
          <a:lstStyle/>
          <a:p>
            <a:pPr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843703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Titelmasterformat durch Klicken bearbeiten</a:t>
            </a:r>
            <a:endParaRPr lang="en-GB"/>
          </a:p>
        </p:txBody>
      </p:sp>
      <p:sp>
        <p:nvSpPr>
          <p:cNvPr id="3" name="Rectangle 24"/>
          <p:cNvSpPr>
            <a:spLocks noChangeArrowheads="1"/>
          </p:cNvSpPr>
          <p:nvPr userDrawn="1"/>
        </p:nvSpPr>
        <p:spPr bwMode="auto">
          <a:xfrm>
            <a:off x="1" y="1012734"/>
            <a:ext cx="335577" cy="262819"/>
          </a:xfrm>
          <a:prstGeom prst="rect">
            <a:avLst/>
          </a:prstGeom>
          <a:gradFill rotWithShape="1">
            <a:gsLst>
              <a:gs pos="0">
                <a:srgbClr val="F29400"/>
              </a:gs>
              <a:gs pos="100000">
                <a:srgbClr val="EC7404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104266" tIns="52133" rIns="104266" bIns="52133" anchor="ctr"/>
          <a:lstStyle/>
          <a:p>
            <a:pPr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843703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Titelmasterformat durch Klicken bearbeiten</a:t>
            </a:r>
            <a:endParaRPr lang="en-GB"/>
          </a:p>
        </p:txBody>
      </p:sp>
      <p:sp>
        <p:nvSpPr>
          <p:cNvPr id="3" name="Rectangle 24"/>
          <p:cNvSpPr>
            <a:spLocks noChangeArrowheads="1"/>
          </p:cNvSpPr>
          <p:nvPr userDrawn="1"/>
        </p:nvSpPr>
        <p:spPr bwMode="auto">
          <a:xfrm>
            <a:off x="1" y="1012734"/>
            <a:ext cx="335577" cy="262819"/>
          </a:xfrm>
          <a:prstGeom prst="rect">
            <a:avLst/>
          </a:prstGeom>
          <a:gradFill rotWithShape="1">
            <a:gsLst>
              <a:gs pos="0">
                <a:srgbClr val="F29400"/>
              </a:gs>
              <a:gs pos="100000">
                <a:srgbClr val="EC7404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104266" tIns="52133" rIns="104266" bIns="52133" anchor="ctr"/>
          <a:lstStyle/>
          <a:p>
            <a:pPr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843703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Titelmasterformat durch Klicken bearbeiten</a:t>
            </a:r>
            <a:endParaRPr lang="en-GB"/>
          </a:p>
        </p:txBody>
      </p:sp>
      <p:sp>
        <p:nvSpPr>
          <p:cNvPr id="3" name="Rectangle 24"/>
          <p:cNvSpPr>
            <a:spLocks noChangeArrowheads="1"/>
          </p:cNvSpPr>
          <p:nvPr userDrawn="1"/>
        </p:nvSpPr>
        <p:spPr bwMode="auto">
          <a:xfrm>
            <a:off x="1" y="1012734"/>
            <a:ext cx="335577" cy="262819"/>
          </a:xfrm>
          <a:prstGeom prst="rect">
            <a:avLst/>
          </a:prstGeom>
          <a:gradFill rotWithShape="1">
            <a:gsLst>
              <a:gs pos="0">
                <a:srgbClr val="F29400"/>
              </a:gs>
              <a:gs pos="100000">
                <a:srgbClr val="EC7404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104266" tIns="52133" rIns="104266" bIns="52133" anchor="ctr"/>
          <a:lstStyle/>
          <a:p>
            <a:pPr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843703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Titelmasterformat durch Klicken bearbeiten</a:t>
            </a:r>
            <a:endParaRPr lang="en-GB"/>
          </a:p>
        </p:txBody>
      </p:sp>
      <p:sp>
        <p:nvSpPr>
          <p:cNvPr id="3" name="Rectangle 24"/>
          <p:cNvSpPr>
            <a:spLocks noChangeArrowheads="1"/>
          </p:cNvSpPr>
          <p:nvPr userDrawn="1"/>
        </p:nvSpPr>
        <p:spPr bwMode="auto">
          <a:xfrm>
            <a:off x="1" y="1012734"/>
            <a:ext cx="335577" cy="262819"/>
          </a:xfrm>
          <a:prstGeom prst="rect">
            <a:avLst/>
          </a:prstGeom>
          <a:gradFill rotWithShape="1">
            <a:gsLst>
              <a:gs pos="0">
                <a:srgbClr val="F29400"/>
              </a:gs>
              <a:gs pos="100000">
                <a:srgbClr val="EC7404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104266" tIns="52133" rIns="104266" bIns="52133" anchor="ctr"/>
          <a:lstStyle/>
          <a:p>
            <a:pPr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843703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Titelmasterformat durch Klicken bearbeiten</a:t>
            </a:r>
            <a:endParaRPr lang="en-GB"/>
          </a:p>
        </p:txBody>
      </p:sp>
      <p:sp>
        <p:nvSpPr>
          <p:cNvPr id="3" name="Rectangle 24"/>
          <p:cNvSpPr>
            <a:spLocks noChangeArrowheads="1"/>
          </p:cNvSpPr>
          <p:nvPr userDrawn="1"/>
        </p:nvSpPr>
        <p:spPr bwMode="auto">
          <a:xfrm>
            <a:off x="1" y="1012734"/>
            <a:ext cx="335577" cy="262819"/>
          </a:xfrm>
          <a:prstGeom prst="rect">
            <a:avLst/>
          </a:prstGeom>
          <a:gradFill rotWithShape="1">
            <a:gsLst>
              <a:gs pos="0">
                <a:srgbClr val="F29400"/>
              </a:gs>
              <a:gs pos="100000">
                <a:srgbClr val="EC7404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104266" tIns="52133" rIns="104266" bIns="52133" anchor="ctr"/>
          <a:lstStyle/>
          <a:p>
            <a:pPr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843703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Titelmasterformat durch Klicken bearbeiten</a:t>
            </a:r>
            <a:endParaRPr lang="en-GB"/>
          </a:p>
        </p:txBody>
      </p:sp>
      <p:sp>
        <p:nvSpPr>
          <p:cNvPr id="3" name="Rectangle 24"/>
          <p:cNvSpPr>
            <a:spLocks noChangeArrowheads="1"/>
          </p:cNvSpPr>
          <p:nvPr userDrawn="1"/>
        </p:nvSpPr>
        <p:spPr bwMode="auto">
          <a:xfrm>
            <a:off x="1" y="1012734"/>
            <a:ext cx="335577" cy="262819"/>
          </a:xfrm>
          <a:prstGeom prst="rect">
            <a:avLst/>
          </a:prstGeom>
          <a:gradFill rotWithShape="1">
            <a:gsLst>
              <a:gs pos="0">
                <a:srgbClr val="F29400"/>
              </a:gs>
              <a:gs pos="100000">
                <a:srgbClr val="EC7404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104266" tIns="52133" rIns="104266" bIns="52133" anchor="ctr"/>
          <a:lstStyle/>
          <a:p>
            <a:pPr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843703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4"/>
          <p:cNvSpPr>
            <a:spLocks noChangeArrowheads="1"/>
          </p:cNvSpPr>
          <p:nvPr/>
        </p:nvSpPr>
        <p:spPr bwMode="auto">
          <a:xfrm>
            <a:off x="0" y="3779345"/>
            <a:ext cx="10679113" cy="3789857"/>
          </a:xfrm>
          <a:prstGeom prst="rect">
            <a:avLst/>
          </a:prstGeom>
          <a:gradFill rotWithShape="1">
            <a:gsLst>
              <a:gs pos="0">
                <a:srgbClr val="E3E4E4"/>
              </a:gs>
              <a:gs pos="100000">
                <a:srgbClr val="F6F6F6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104234" tIns="52116" rIns="104234" bIns="52116" anchor="ctr"/>
          <a:lstStyle/>
          <a:p>
            <a:pPr>
              <a:defRPr/>
            </a:pPr>
            <a:endParaRPr lang="en-GB" dirty="0">
              <a:latin typeface="Arial" charset="0"/>
            </a:endParaRPr>
          </a:p>
        </p:txBody>
      </p:sp>
      <p:sp>
        <p:nvSpPr>
          <p:cNvPr id="4" name="Rectangle 24"/>
          <p:cNvSpPr>
            <a:spLocks noChangeArrowheads="1"/>
          </p:cNvSpPr>
          <p:nvPr/>
        </p:nvSpPr>
        <p:spPr bwMode="auto">
          <a:xfrm>
            <a:off x="0" y="3"/>
            <a:ext cx="10679113" cy="3789857"/>
          </a:xfrm>
          <a:prstGeom prst="rect">
            <a:avLst/>
          </a:prstGeom>
          <a:gradFill rotWithShape="1">
            <a:gsLst>
              <a:gs pos="0">
                <a:srgbClr val="E3E4E4"/>
              </a:gs>
              <a:gs pos="100000">
                <a:srgbClr val="F6F6F6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104234" tIns="52116" rIns="104234" bIns="52116" anchor="ctr"/>
          <a:lstStyle/>
          <a:p>
            <a:pPr>
              <a:defRPr/>
            </a:pPr>
            <a:endParaRPr lang="en-GB" dirty="0">
              <a:latin typeface="Arial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94588" y="3424563"/>
            <a:ext cx="9666822" cy="395205"/>
          </a:xfrm>
          <a:effectLst/>
        </p:spPr>
        <p:txBody>
          <a:bodyPr/>
          <a:lstStyle>
            <a:lvl1pPr algn="ctr">
              <a:defRPr sz="3600">
                <a:solidFill>
                  <a:schemeClr val="accent6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Titelmasterformat durch Klicken bearbeiten</a:t>
            </a:r>
            <a:endParaRPr lang="en-GB"/>
          </a:p>
        </p:txBody>
      </p:sp>
      <p:sp>
        <p:nvSpPr>
          <p:cNvPr id="3" name="Rectangle 24"/>
          <p:cNvSpPr>
            <a:spLocks noChangeArrowheads="1"/>
          </p:cNvSpPr>
          <p:nvPr userDrawn="1"/>
        </p:nvSpPr>
        <p:spPr bwMode="auto">
          <a:xfrm>
            <a:off x="1" y="1012734"/>
            <a:ext cx="335577" cy="262819"/>
          </a:xfrm>
          <a:prstGeom prst="rect">
            <a:avLst/>
          </a:prstGeom>
          <a:gradFill rotWithShape="1">
            <a:gsLst>
              <a:gs pos="0">
                <a:srgbClr val="F29400"/>
              </a:gs>
              <a:gs pos="100000">
                <a:srgbClr val="EC7404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104266" tIns="52133" rIns="104266" bIns="52133" anchor="ctr"/>
          <a:lstStyle/>
          <a:p>
            <a:pPr>
              <a:defRPr/>
            </a:pPr>
            <a:endParaRPr lang="en-GB" dirty="0">
              <a:solidFill>
                <a:srgbClr val="373D4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4984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Titelmasterformat durch Klicken bearbeiten</a:t>
            </a:r>
            <a:endParaRPr lang="en-GB"/>
          </a:p>
        </p:txBody>
      </p:sp>
      <p:sp>
        <p:nvSpPr>
          <p:cNvPr id="3" name="Rectangle 24"/>
          <p:cNvSpPr>
            <a:spLocks noChangeArrowheads="1"/>
          </p:cNvSpPr>
          <p:nvPr userDrawn="1"/>
        </p:nvSpPr>
        <p:spPr bwMode="auto">
          <a:xfrm>
            <a:off x="1" y="1012734"/>
            <a:ext cx="335577" cy="262819"/>
          </a:xfrm>
          <a:prstGeom prst="rect">
            <a:avLst/>
          </a:prstGeom>
          <a:gradFill rotWithShape="1">
            <a:gsLst>
              <a:gs pos="0">
                <a:srgbClr val="F29400"/>
              </a:gs>
              <a:gs pos="100000">
                <a:srgbClr val="EC7404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104266" tIns="52133" rIns="104266" bIns="52133" anchor="ctr"/>
          <a:lstStyle/>
          <a:p>
            <a:pPr>
              <a:defRPr/>
            </a:pPr>
            <a:endParaRPr lang="en-GB" dirty="0">
              <a:solidFill>
                <a:srgbClr val="373D4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4984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Titelmasterformat durch Klicken bearbeiten</a:t>
            </a:r>
            <a:endParaRPr lang="en-GB"/>
          </a:p>
        </p:txBody>
      </p:sp>
      <p:sp>
        <p:nvSpPr>
          <p:cNvPr id="3" name="Rectangle 24"/>
          <p:cNvSpPr>
            <a:spLocks noChangeArrowheads="1"/>
          </p:cNvSpPr>
          <p:nvPr userDrawn="1"/>
        </p:nvSpPr>
        <p:spPr bwMode="auto">
          <a:xfrm>
            <a:off x="1" y="1012734"/>
            <a:ext cx="335577" cy="262819"/>
          </a:xfrm>
          <a:prstGeom prst="rect">
            <a:avLst/>
          </a:prstGeom>
          <a:gradFill rotWithShape="1">
            <a:gsLst>
              <a:gs pos="0">
                <a:srgbClr val="F29400"/>
              </a:gs>
              <a:gs pos="100000">
                <a:srgbClr val="EC7404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104266" tIns="52133" rIns="104266" bIns="52133" anchor="ctr"/>
          <a:lstStyle/>
          <a:p>
            <a:pPr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843703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Titelmasterformat durch Klicken bearbeiten</a:t>
            </a:r>
            <a:endParaRPr lang="en-GB"/>
          </a:p>
        </p:txBody>
      </p:sp>
      <p:sp>
        <p:nvSpPr>
          <p:cNvPr id="3" name="Rectangle 24"/>
          <p:cNvSpPr>
            <a:spLocks noChangeArrowheads="1"/>
          </p:cNvSpPr>
          <p:nvPr userDrawn="1"/>
        </p:nvSpPr>
        <p:spPr bwMode="auto">
          <a:xfrm>
            <a:off x="1" y="1012734"/>
            <a:ext cx="335577" cy="262819"/>
          </a:xfrm>
          <a:prstGeom prst="rect">
            <a:avLst/>
          </a:prstGeom>
          <a:gradFill rotWithShape="1">
            <a:gsLst>
              <a:gs pos="0">
                <a:srgbClr val="F29400"/>
              </a:gs>
              <a:gs pos="100000">
                <a:srgbClr val="EC7404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104266" tIns="52133" rIns="104266" bIns="52133" anchor="ctr"/>
          <a:lstStyle/>
          <a:p>
            <a:pPr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843703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Titelmasterformat durch Klicken bearbeiten</a:t>
            </a:r>
            <a:endParaRPr lang="en-GB"/>
          </a:p>
        </p:txBody>
      </p:sp>
      <p:sp>
        <p:nvSpPr>
          <p:cNvPr id="3" name="Rectangle 24"/>
          <p:cNvSpPr>
            <a:spLocks noChangeArrowheads="1"/>
          </p:cNvSpPr>
          <p:nvPr userDrawn="1"/>
        </p:nvSpPr>
        <p:spPr bwMode="auto">
          <a:xfrm>
            <a:off x="1" y="1012734"/>
            <a:ext cx="335577" cy="262819"/>
          </a:xfrm>
          <a:prstGeom prst="rect">
            <a:avLst/>
          </a:prstGeom>
          <a:gradFill rotWithShape="1">
            <a:gsLst>
              <a:gs pos="0">
                <a:srgbClr val="F29400"/>
              </a:gs>
              <a:gs pos="100000">
                <a:srgbClr val="EC7404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104266" tIns="52133" rIns="104266" bIns="52133" anchor="ctr"/>
          <a:lstStyle/>
          <a:p>
            <a:pPr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843703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Titelmasterformat durch Klicken bearbeiten</a:t>
            </a:r>
            <a:endParaRPr lang="en-GB"/>
          </a:p>
        </p:txBody>
      </p:sp>
      <p:sp>
        <p:nvSpPr>
          <p:cNvPr id="3" name="Rectangle 24"/>
          <p:cNvSpPr>
            <a:spLocks noChangeArrowheads="1"/>
          </p:cNvSpPr>
          <p:nvPr userDrawn="1"/>
        </p:nvSpPr>
        <p:spPr bwMode="auto">
          <a:xfrm>
            <a:off x="1" y="1012734"/>
            <a:ext cx="335577" cy="262819"/>
          </a:xfrm>
          <a:prstGeom prst="rect">
            <a:avLst/>
          </a:prstGeom>
          <a:gradFill rotWithShape="1">
            <a:gsLst>
              <a:gs pos="0">
                <a:srgbClr val="F29400"/>
              </a:gs>
              <a:gs pos="100000">
                <a:srgbClr val="EC7404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104266" tIns="52133" rIns="104266" bIns="52133" anchor="ctr"/>
          <a:lstStyle/>
          <a:p>
            <a:pPr>
              <a:defRPr/>
            </a:pPr>
            <a:endParaRPr lang="en-GB" dirty="0">
              <a:solidFill>
                <a:srgbClr val="373D4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8057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24"/>
          <p:cNvSpPr>
            <a:spLocks noChangeArrowheads="1"/>
          </p:cNvSpPr>
          <p:nvPr userDrawn="1"/>
        </p:nvSpPr>
        <p:spPr bwMode="auto">
          <a:xfrm>
            <a:off x="1" y="1012734"/>
            <a:ext cx="335577" cy="262819"/>
          </a:xfrm>
          <a:prstGeom prst="rect">
            <a:avLst/>
          </a:prstGeom>
          <a:gradFill rotWithShape="1">
            <a:gsLst>
              <a:gs pos="0">
                <a:srgbClr val="F29400"/>
              </a:gs>
              <a:gs pos="100000">
                <a:srgbClr val="EC7404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104266" tIns="52133" rIns="104266" bIns="52133" anchor="ctr"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11115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83" y="-3171"/>
            <a:ext cx="10679114" cy="757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4"/>
          <p:cNvSpPr>
            <a:spLocks noChangeArrowheads="1"/>
          </p:cNvSpPr>
          <p:nvPr/>
        </p:nvSpPr>
        <p:spPr bwMode="auto">
          <a:xfrm>
            <a:off x="0" y="3779345"/>
            <a:ext cx="10679113" cy="3789857"/>
          </a:xfrm>
          <a:prstGeom prst="rect">
            <a:avLst/>
          </a:prstGeom>
          <a:gradFill rotWithShape="1">
            <a:gsLst>
              <a:gs pos="0">
                <a:srgbClr val="E3E4E4"/>
              </a:gs>
              <a:gs pos="100000">
                <a:srgbClr val="F6F6F6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104234" tIns="52116" rIns="104234" bIns="52116" anchor="ctr"/>
          <a:lstStyle/>
          <a:p>
            <a:pPr>
              <a:defRPr/>
            </a:pPr>
            <a:endParaRPr lang="en-GB" dirty="0">
              <a:latin typeface="Arial" charset="0"/>
            </a:endParaRPr>
          </a:p>
        </p:txBody>
      </p:sp>
      <p:sp>
        <p:nvSpPr>
          <p:cNvPr id="4" name="Rectangle 24"/>
          <p:cNvSpPr>
            <a:spLocks noChangeArrowheads="1"/>
          </p:cNvSpPr>
          <p:nvPr/>
        </p:nvSpPr>
        <p:spPr bwMode="auto">
          <a:xfrm>
            <a:off x="0" y="3"/>
            <a:ext cx="10679113" cy="3789857"/>
          </a:xfrm>
          <a:prstGeom prst="rect">
            <a:avLst/>
          </a:prstGeom>
          <a:gradFill rotWithShape="1">
            <a:gsLst>
              <a:gs pos="0">
                <a:srgbClr val="E3E4E4"/>
              </a:gs>
              <a:gs pos="100000">
                <a:srgbClr val="F6F6F6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104234" tIns="52116" rIns="104234" bIns="52116" anchor="ctr"/>
          <a:lstStyle/>
          <a:p>
            <a:pPr>
              <a:defRPr/>
            </a:pPr>
            <a:endParaRPr lang="en-GB" dirty="0">
              <a:latin typeface="Arial" charset="0"/>
            </a:endParaRPr>
          </a:p>
        </p:txBody>
      </p:sp>
      <p:pic>
        <p:nvPicPr>
          <p:cNvPr id="5" name="Picture 4" descr="gigaset_brandmark_cmyk_140.gif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2139635" y="2710512"/>
            <a:ext cx="6457898" cy="1942051"/>
          </a:xfrm>
          <a:prstGeom prst="rect">
            <a:avLst/>
          </a:prstGeom>
          <a:effectLst>
            <a:outerShdw blurRad="2540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6"/>
          <p:cNvSpPr/>
          <p:nvPr userDrawn="1"/>
        </p:nvSpPr>
        <p:spPr>
          <a:xfrm>
            <a:off x="3053899" y="2336801"/>
            <a:ext cx="4571321" cy="584745"/>
          </a:xfrm>
          <a:prstGeom prst="rect">
            <a:avLst/>
          </a:prstGeom>
        </p:spPr>
        <p:txBody>
          <a:bodyPr lIns="91411" tIns="45705" rIns="91411" bIns="45705">
            <a:spAutoFit/>
          </a:bodyPr>
          <a:lstStyle/>
          <a:p>
            <a:pPr algn="ctr" defTabSz="457200">
              <a:buNone/>
            </a:pPr>
            <a:r>
              <a:rPr lang="en-GB" sz="3200" b="0" i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ea typeface="ＭＳ Ｐゴシック"/>
                <a:cs typeface="+mn-cs"/>
              </a:rPr>
              <a:t>Welcome</a:t>
            </a:r>
          </a:p>
        </p:txBody>
      </p:sp>
      <p:sp>
        <p:nvSpPr>
          <p:cNvPr id="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123533" y="4325500"/>
            <a:ext cx="3528392" cy="395205"/>
          </a:xfrm>
          <a:effectLst/>
        </p:spPr>
        <p:txBody>
          <a:bodyPr/>
          <a:lstStyle>
            <a:lvl1pPr algn="ctr">
              <a:defRPr sz="2000">
                <a:solidFill>
                  <a:schemeClr val="accent6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4"/>
          <p:cNvSpPr>
            <a:spLocks noChangeArrowheads="1"/>
          </p:cNvSpPr>
          <p:nvPr/>
        </p:nvSpPr>
        <p:spPr bwMode="auto">
          <a:xfrm>
            <a:off x="0" y="3779345"/>
            <a:ext cx="10679113" cy="3789857"/>
          </a:xfrm>
          <a:prstGeom prst="rect">
            <a:avLst/>
          </a:prstGeom>
          <a:gradFill rotWithShape="1">
            <a:gsLst>
              <a:gs pos="0">
                <a:srgbClr val="E3E4E4"/>
              </a:gs>
              <a:gs pos="100000">
                <a:srgbClr val="F6F6F6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104234" tIns="52116" rIns="104234" bIns="52116" anchor="ctr"/>
          <a:lstStyle/>
          <a:p>
            <a:pPr>
              <a:defRPr/>
            </a:pPr>
            <a:endParaRPr lang="en-GB" dirty="0">
              <a:latin typeface="Arial" charset="0"/>
            </a:endParaRPr>
          </a:p>
        </p:txBody>
      </p:sp>
      <p:sp>
        <p:nvSpPr>
          <p:cNvPr id="4" name="Rectangle 24"/>
          <p:cNvSpPr>
            <a:spLocks noChangeArrowheads="1"/>
          </p:cNvSpPr>
          <p:nvPr/>
        </p:nvSpPr>
        <p:spPr bwMode="auto">
          <a:xfrm>
            <a:off x="0" y="3"/>
            <a:ext cx="10679113" cy="3789857"/>
          </a:xfrm>
          <a:prstGeom prst="rect">
            <a:avLst/>
          </a:prstGeom>
          <a:gradFill rotWithShape="1">
            <a:gsLst>
              <a:gs pos="0">
                <a:srgbClr val="E3E4E4"/>
              </a:gs>
              <a:gs pos="100000">
                <a:srgbClr val="F6F6F6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104234" tIns="52116" rIns="104234" bIns="52116" anchor="ctr"/>
          <a:lstStyle/>
          <a:p>
            <a:pPr>
              <a:defRPr/>
            </a:pPr>
            <a:endParaRPr lang="en-GB" dirty="0">
              <a:latin typeface="Arial" charset="0"/>
            </a:endParaRPr>
          </a:p>
        </p:txBody>
      </p:sp>
      <p:pic>
        <p:nvPicPr>
          <p:cNvPr id="5" name="Picture 4" descr="gigaset_brandmark_cmyk_140.g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139635" y="2710512"/>
            <a:ext cx="6457898" cy="1942051"/>
          </a:xfrm>
          <a:prstGeom prst="rect">
            <a:avLst/>
          </a:prstGeom>
          <a:effectLst>
            <a:outerShdw blurRad="2540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6"/>
          <p:cNvSpPr/>
          <p:nvPr userDrawn="1"/>
        </p:nvSpPr>
        <p:spPr>
          <a:xfrm>
            <a:off x="2139635" y="4800025"/>
            <a:ext cx="6399849" cy="584745"/>
          </a:xfrm>
          <a:prstGeom prst="rect">
            <a:avLst/>
          </a:prstGeom>
        </p:spPr>
        <p:txBody>
          <a:bodyPr wrap="square" lIns="91411" tIns="45705" rIns="91411" bIns="45705">
            <a:spAutoFit/>
          </a:bodyPr>
          <a:lstStyle/>
          <a:p>
            <a:pPr algn="ctr" defTabSz="457200">
              <a:buNone/>
            </a:pPr>
            <a:r>
              <a:rPr lang="en-GB" sz="3200" b="0" i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ea typeface="ＭＳ Ｐゴシック"/>
                <a:cs typeface="+mn-cs"/>
              </a:rPr>
              <a:t>Thank you for your attention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4"/>
          <p:cNvSpPr>
            <a:spLocks noChangeArrowheads="1"/>
          </p:cNvSpPr>
          <p:nvPr/>
        </p:nvSpPr>
        <p:spPr bwMode="auto">
          <a:xfrm>
            <a:off x="0" y="3779345"/>
            <a:ext cx="10679113" cy="3789857"/>
          </a:xfrm>
          <a:prstGeom prst="rect">
            <a:avLst/>
          </a:prstGeom>
          <a:gradFill rotWithShape="1">
            <a:gsLst>
              <a:gs pos="0">
                <a:srgbClr val="E3E4E4"/>
              </a:gs>
              <a:gs pos="100000">
                <a:srgbClr val="F6F6F6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104234" tIns="52116" rIns="104234" bIns="52116" anchor="ctr"/>
          <a:lstStyle/>
          <a:p>
            <a:pPr>
              <a:defRPr/>
            </a:pPr>
            <a:endParaRPr lang="en-GB" dirty="0">
              <a:latin typeface="Arial" charset="0"/>
            </a:endParaRPr>
          </a:p>
        </p:txBody>
      </p:sp>
      <p:sp>
        <p:nvSpPr>
          <p:cNvPr id="4" name="Rectangle 24"/>
          <p:cNvSpPr>
            <a:spLocks noChangeArrowheads="1"/>
          </p:cNvSpPr>
          <p:nvPr/>
        </p:nvSpPr>
        <p:spPr bwMode="auto">
          <a:xfrm>
            <a:off x="0" y="3"/>
            <a:ext cx="10679113" cy="3789857"/>
          </a:xfrm>
          <a:prstGeom prst="rect">
            <a:avLst/>
          </a:prstGeom>
          <a:gradFill rotWithShape="1">
            <a:gsLst>
              <a:gs pos="0">
                <a:srgbClr val="E3E4E4"/>
              </a:gs>
              <a:gs pos="100000">
                <a:srgbClr val="F6F6F6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104234" tIns="52116" rIns="104234" bIns="52116" anchor="ctr"/>
          <a:lstStyle/>
          <a:p>
            <a:pPr>
              <a:defRPr/>
            </a:pPr>
            <a:endParaRPr lang="en-GB" dirty="0">
              <a:latin typeface="Arial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94588" y="3424563"/>
            <a:ext cx="9666822" cy="395205"/>
          </a:xfrm>
          <a:effectLst/>
        </p:spPr>
        <p:txBody>
          <a:bodyPr/>
          <a:lstStyle>
            <a:lvl1pPr algn="ctr">
              <a:defRPr sz="3600">
                <a:solidFill>
                  <a:schemeClr val="accent6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igase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83" y="-3171"/>
            <a:ext cx="10679114" cy="757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377750" y="1375123"/>
            <a:ext cx="7918824" cy="320908"/>
          </a:xfrm>
        </p:spPr>
        <p:txBody>
          <a:bodyPr lIns="0" tIns="0" rIns="0" bIns="0"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382547" y="2155059"/>
            <a:ext cx="7918824" cy="3581367"/>
          </a:xfrm>
        </p:spPr>
        <p:txBody>
          <a:bodyPr lIns="0" tIns="0" rIns="0" bIns="0"/>
          <a:lstStyle>
            <a:lvl1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GB" smtClean="0"/>
              <a:t>Click to edit Master text styles</a:t>
            </a:r>
          </a:p>
        </p:txBody>
      </p:sp>
      <p:pic>
        <p:nvPicPr>
          <p:cNvPr id="7" name="Picture 6" descr="Gigaset Partner Programme Logo.gif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9396157" y="6240165"/>
            <a:ext cx="971855" cy="973439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236483" y="6985001"/>
            <a:ext cx="2153993" cy="338524"/>
          </a:xfrm>
          <a:prstGeom prst="rect">
            <a:avLst/>
          </a:prstGeom>
        </p:spPr>
        <p:txBody>
          <a:bodyPr wrap="none" lIns="91411" tIns="45705" rIns="91411" bIns="45705">
            <a:spAutoFit/>
          </a:bodyPr>
          <a:lstStyle/>
          <a:p>
            <a:pPr marL="9144" algn="l" defTabSz="457200">
              <a:buNone/>
            </a:pPr>
            <a:r>
              <a:rPr lang="nl-NL" sz="1600" b="0" i="0" spc="2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 pitchFamily="34" charset="0"/>
                <a:ea typeface="+mn-ea"/>
                <a:cs typeface="MyriadPro-Light"/>
              </a:rPr>
              <a:t>partner</a:t>
            </a:r>
            <a:r>
              <a:rPr lang="nl-NL" sz="1600" b="0" i="0" spc="1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 pitchFamily="34" charset="0"/>
                <a:ea typeface="+mn-ea"/>
                <a:cs typeface="MyriadPro-Light"/>
              </a:rPr>
              <a:t>.</a:t>
            </a:r>
            <a:r>
              <a:rPr lang="nl-NL" sz="1600" b="0" i="0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 pitchFamily="34" charset="0"/>
                <a:ea typeface="+mn-ea"/>
                <a:cs typeface="MyriadPro-Light"/>
              </a:rPr>
              <a:t>g</a:t>
            </a:r>
            <a:r>
              <a:rPr lang="nl-NL" sz="1600" b="0" i="0" spc="1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 pitchFamily="34" charset="0"/>
                <a:ea typeface="+mn-ea"/>
                <a:cs typeface="MyriadPro-Light"/>
              </a:rPr>
              <a:t>i</a:t>
            </a:r>
            <a:r>
              <a:rPr lang="nl-NL" sz="1600" b="0" i="0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 pitchFamily="34" charset="0"/>
                <a:ea typeface="+mn-ea"/>
                <a:cs typeface="MyriadPro-Light"/>
              </a:rPr>
              <a:t>g</a:t>
            </a:r>
            <a:r>
              <a:rPr lang="nl-NL" sz="1600" b="0" i="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 pitchFamily="34" charset="0"/>
                <a:ea typeface="+mn-ea"/>
                <a:cs typeface="MyriadPro-Light"/>
              </a:rPr>
              <a:t>a</a:t>
            </a:r>
            <a:r>
              <a:rPr lang="nl-NL" sz="1600" b="0" i="0" spc="2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 pitchFamily="34" charset="0"/>
                <a:ea typeface="+mn-ea"/>
                <a:cs typeface="MyriadPro-Light"/>
              </a:rPr>
              <a:t>s</a:t>
            </a:r>
            <a:r>
              <a:rPr lang="nl-NL" sz="1600" b="0" i="0" spc="1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 pitchFamily="34" charset="0"/>
                <a:ea typeface="+mn-ea"/>
                <a:cs typeface="MyriadPro-Light"/>
              </a:rPr>
              <a:t>e</a:t>
            </a:r>
            <a:r>
              <a:rPr lang="nl-NL" sz="1600" b="0" i="0" spc="2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 pitchFamily="34" charset="0"/>
                <a:ea typeface="+mn-ea"/>
                <a:cs typeface="MyriadPro-Light"/>
              </a:rPr>
              <a:t>tpro</a:t>
            </a:r>
            <a:r>
              <a:rPr lang="nl-NL" sz="1600" b="0" i="0" spc="1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 pitchFamily="34" charset="0"/>
                <a:ea typeface="+mn-ea"/>
                <a:cs typeface="MyriadPro-Light"/>
              </a:rPr>
              <a:t>.</a:t>
            </a:r>
            <a:r>
              <a:rPr lang="nl-NL" sz="1600" b="0" i="0" spc="-2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 pitchFamily="34" charset="0"/>
                <a:ea typeface="+mn-ea"/>
                <a:cs typeface="MyriadPro-Light"/>
              </a:rPr>
              <a:t>c</a:t>
            </a:r>
            <a:r>
              <a:rPr lang="nl-NL" sz="1600" b="0" i="0" spc="2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 pitchFamily="34" charset="0"/>
                <a:ea typeface="+mn-ea"/>
                <a:cs typeface="MyriadPro-Light"/>
              </a:rPr>
              <a:t>o</a:t>
            </a:r>
            <a:r>
              <a:rPr lang="nl-NL" sz="1600" b="0" i="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 pitchFamily="34" charset="0"/>
                <a:ea typeface="+mn-ea"/>
                <a:cs typeface="MyriadPro-Light"/>
              </a:rPr>
              <a:t>m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igase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83" y="-3171"/>
            <a:ext cx="10679114" cy="757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377750" y="1375123"/>
            <a:ext cx="7918824" cy="320908"/>
          </a:xfrm>
        </p:spPr>
        <p:txBody>
          <a:bodyPr lIns="0" tIns="0" rIns="0" bIns="0"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382547" y="2155059"/>
            <a:ext cx="7918824" cy="3581367"/>
          </a:xfrm>
        </p:spPr>
        <p:txBody>
          <a:bodyPr lIns="0" tIns="0" rIns="0" bIns="0"/>
          <a:lstStyle>
            <a:lvl1pP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GB" smtClean="0"/>
              <a:t>Click to edit Master text styles</a:t>
            </a:r>
          </a:p>
        </p:txBody>
      </p:sp>
      <p:pic>
        <p:nvPicPr>
          <p:cNvPr id="7" name="Picture 6" descr="Gigaset Partner Programme Logo.gif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9396157" y="6240165"/>
            <a:ext cx="971855" cy="973439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236483" y="6985001"/>
            <a:ext cx="2153993" cy="338524"/>
          </a:xfrm>
          <a:prstGeom prst="rect">
            <a:avLst/>
          </a:prstGeom>
        </p:spPr>
        <p:txBody>
          <a:bodyPr wrap="none" lIns="91411" tIns="45705" rIns="91411" bIns="45705">
            <a:spAutoFit/>
          </a:bodyPr>
          <a:lstStyle/>
          <a:p>
            <a:pPr marL="9144" algn="l" defTabSz="457200">
              <a:buNone/>
            </a:pPr>
            <a:r>
              <a:rPr lang="nl-NL" sz="1600" b="0" i="0" spc="2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 pitchFamily="34" charset="0"/>
                <a:ea typeface="+mn-ea"/>
                <a:cs typeface="MyriadPro-Light"/>
              </a:rPr>
              <a:t>partner</a:t>
            </a:r>
            <a:r>
              <a:rPr lang="nl-NL" sz="1600" b="0" i="0" spc="1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 pitchFamily="34" charset="0"/>
                <a:ea typeface="+mn-ea"/>
                <a:cs typeface="MyriadPro-Light"/>
              </a:rPr>
              <a:t>.</a:t>
            </a:r>
            <a:r>
              <a:rPr lang="nl-NL" sz="1600" b="0" i="0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 pitchFamily="34" charset="0"/>
                <a:ea typeface="+mn-ea"/>
                <a:cs typeface="MyriadPro-Light"/>
              </a:rPr>
              <a:t>g</a:t>
            </a:r>
            <a:r>
              <a:rPr lang="nl-NL" sz="1600" b="0" i="0" spc="1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 pitchFamily="34" charset="0"/>
                <a:ea typeface="+mn-ea"/>
                <a:cs typeface="MyriadPro-Light"/>
              </a:rPr>
              <a:t>i</a:t>
            </a:r>
            <a:r>
              <a:rPr lang="nl-NL" sz="1600" b="0" i="0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 pitchFamily="34" charset="0"/>
                <a:ea typeface="+mn-ea"/>
                <a:cs typeface="MyriadPro-Light"/>
              </a:rPr>
              <a:t>g</a:t>
            </a:r>
            <a:r>
              <a:rPr lang="nl-NL" sz="1600" b="0" i="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 pitchFamily="34" charset="0"/>
                <a:ea typeface="+mn-ea"/>
                <a:cs typeface="MyriadPro-Light"/>
              </a:rPr>
              <a:t>a</a:t>
            </a:r>
            <a:r>
              <a:rPr lang="nl-NL" sz="1600" b="0" i="0" spc="2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 pitchFamily="34" charset="0"/>
                <a:ea typeface="+mn-ea"/>
                <a:cs typeface="MyriadPro-Light"/>
              </a:rPr>
              <a:t>s</a:t>
            </a:r>
            <a:r>
              <a:rPr lang="nl-NL" sz="1600" b="0" i="0" spc="1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 pitchFamily="34" charset="0"/>
                <a:ea typeface="+mn-ea"/>
                <a:cs typeface="MyriadPro-Light"/>
              </a:rPr>
              <a:t>e</a:t>
            </a:r>
            <a:r>
              <a:rPr lang="nl-NL" sz="1600" b="0" i="0" spc="2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 pitchFamily="34" charset="0"/>
                <a:ea typeface="+mn-ea"/>
                <a:cs typeface="MyriadPro-Light"/>
              </a:rPr>
              <a:t>tpro</a:t>
            </a:r>
            <a:r>
              <a:rPr lang="nl-NL" sz="1600" b="0" i="0" spc="1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 pitchFamily="34" charset="0"/>
                <a:ea typeface="+mn-ea"/>
                <a:cs typeface="MyriadPro-Light"/>
              </a:rPr>
              <a:t>.</a:t>
            </a:r>
            <a:r>
              <a:rPr lang="nl-NL" sz="1600" b="0" i="0" spc="-2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 pitchFamily="34" charset="0"/>
                <a:ea typeface="+mn-ea"/>
                <a:cs typeface="MyriadPro-Light"/>
              </a:rPr>
              <a:t>c</a:t>
            </a:r>
            <a:r>
              <a:rPr lang="nl-NL" sz="1600" b="0" i="0" spc="2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 pitchFamily="34" charset="0"/>
                <a:ea typeface="+mn-ea"/>
                <a:cs typeface="MyriadPro-Light"/>
              </a:rPr>
              <a:t>o</a:t>
            </a:r>
            <a:r>
              <a:rPr lang="nl-NL" sz="1600" b="0" i="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 pitchFamily="34" charset="0"/>
                <a:ea typeface="+mn-ea"/>
                <a:cs typeface="MyriadPro-Light"/>
              </a:rPr>
              <a:t>m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1BEF0-5587-46B2-A201-AE66ABB9279B}" type="datetimeFigureOut">
              <a:rPr lang="en-GB" smtClean="0"/>
              <a:pPr/>
              <a:t>11/02/2014</a:t>
            </a:fld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70C66-DF0F-408C-A41E-239540566B1B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6" name="Textplatzhalter 2"/>
          <p:cNvSpPr>
            <a:spLocks noGrp="1"/>
          </p:cNvSpPr>
          <p:nvPr>
            <p:ph idx="1"/>
          </p:nvPr>
        </p:nvSpPr>
        <p:spPr>
          <a:xfrm>
            <a:off x="533322" y="1624363"/>
            <a:ext cx="9612471" cy="5136804"/>
          </a:xfrm>
          <a:prstGeom prst="rect">
            <a:avLst/>
          </a:prstGeom>
        </p:spPr>
        <p:txBody>
          <a:bodyPr vert="horz" lIns="91411" tIns="45705" rIns="91411" bIns="45705" rtlCol="0">
            <a:normAutofit/>
          </a:bodyPr>
          <a:lstStyle>
            <a:lvl1pPr marL="269786" indent="-269786" algn="l">
              <a:spcBef>
                <a:spcPts val="600"/>
              </a:spcBef>
              <a:buFont typeface="Wingdings" pitchFamily="2" charset="2"/>
              <a:buChar char="§"/>
              <a:defRPr/>
            </a:lvl1pPr>
            <a:lvl2pPr algn="l">
              <a:buFont typeface="Wingdings" pitchFamily="2" charset="2"/>
              <a:buChar char="§"/>
              <a:defRPr/>
            </a:lvl2pPr>
            <a:lvl3pPr marL="983929" indent="-269786" algn="l">
              <a:buFont typeface="Wingdings" pitchFamily="2" charset="2"/>
              <a:buChar char="§"/>
              <a:defRPr/>
            </a:lvl3pPr>
            <a:lvl4pPr marL="983929" indent="-269786" algn="l">
              <a:buFont typeface="Wingdings" pitchFamily="2" charset="2"/>
              <a:buChar char="§"/>
              <a:defRPr/>
            </a:lvl4pPr>
            <a:lvl5pPr marL="983929" indent="-269786" algn="l">
              <a:buFont typeface="Wingdings" pitchFamily="2" charset="2"/>
              <a:buChar char="§"/>
              <a:defRPr/>
            </a:lvl5pPr>
            <a:lvl6pPr marL="809362" indent="-269786">
              <a:spcBef>
                <a:spcPts val="600"/>
              </a:spcBef>
              <a:buFont typeface="Wingdings" pitchFamily="2" charset="2"/>
              <a:buChar char="§"/>
              <a:defRPr/>
            </a:lvl6pPr>
            <a:lvl7pPr marL="1077562" indent="-269786">
              <a:spcBef>
                <a:spcPts val="600"/>
              </a:spcBef>
              <a:buFont typeface="Wingdings" pitchFamily="2" charset="2"/>
              <a:buChar char="§"/>
              <a:defRPr sz="1600"/>
            </a:lvl7pPr>
            <a:lvl8pPr marL="1347347" indent="-269786">
              <a:spcBef>
                <a:spcPts val="600"/>
              </a:spcBef>
              <a:buFont typeface="Wingdings" pitchFamily="2" charset="2"/>
              <a:buChar char="§"/>
              <a:defRPr sz="1600"/>
            </a:lvl8pPr>
            <a:lvl9pPr marL="539574" indent="-269786">
              <a:spcBef>
                <a:spcPts val="600"/>
              </a:spcBef>
              <a:buFont typeface="Wingdings" pitchFamily="2" charset="2"/>
              <a:buChar char="§"/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42256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1BEF0-5587-46B2-A201-AE66ABB9279B}" type="datetimeFigureOut">
              <a:rPr lang="en-GB" smtClean="0"/>
              <a:pPr/>
              <a:t>11/02/2014</a:t>
            </a:fld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70C66-DF0F-408C-A41E-239540566B1B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6" name="Textplatzhalter 2"/>
          <p:cNvSpPr>
            <a:spLocks noGrp="1"/>
          </p:cNvSpPr>
          <p:nvPr>
            <p:ph idx="1"/>
          </p:nvPr>
        </p:nvSpPr>
        <p:spPr>
          <a:xfrm>
            <a:off x="533322" y="1624363"/>
            <a:ext cx="4501481" cy="5136804"/>
          </a:xfrm>
          <a:prstGeom prst="rect">
            <a:avLst/>
          </a:prstGeom>
        </p:spPr>
        <p:txBody>
          <a:bodyPr vert="horz" lIns="91411" tIns="45705" rIns="91411" bIns="45705" rtlCol="0">
            <a:normAutofit/>
          </a:bodyPr>
          <a:lstStyle>
            <a:lvl1pPr marL="269786" indent="-269786" algn="l">
              <a:spcBef>
                <a:spcPts val="600"/>
              </a:spcBef>
              <a:buFont typeface="Wingdings" pitchFamily="2" charset="2"/>
              <a:buChar char="§"/>
              <a:defRPr/>
            </a:lvl1pPr>
            <a:lvl2pPr algn="l">
              <a:buFont typeface="Wingdings" pitchFamily="2" charset="2"/>
              <a:buChar char="§"/>
              <a:defRPr/>
            </a:lvl2pPr>
            <a:lvl3pPr marL="983929" indent="-269786" algn="l">
              <a:buFont typeface="Wingdings" pitchFamily="2" charset="2"/>
              <a:buChar char="§"/>
              <a:defRPr/>
            </a:lvl3pPr>
            <a:lvl4pPr marL="983929" indent="-269786" algn="l">
              <a:buFont typeface="Wingdings" pitchFamily="2" charset="2"/>
              <a:buChar char="§"/>
              <a:defRPr/>
            </a:lvl4pPr>
            <a:lvl5pPr marL="983929" indent="-269786" algn="l">
              <a:buFont typeface="Wingdings" pitchFamily="2" charset="2"/>
              <a:buChar char="§"/>
              <a:defRPr/>
            </a:lvl5pPr>
            <a:lvl6pPr marL="809362" indent="-269786">
              <a:spcBef>
                <a:spcPts val="600"/>
              </a:spcBef>
              <a:buFont typeface="Wingdings" pitchFamily="2" charset="2"/>
              <a:buChar char="§"/>
              <a:defRPr/>
            </a:lvl6pPr>
            <a:lvl7pPr marL="1077562" indent="-269786">
              <a:spcBef>
                <a:spcPts val="600"/>
              </a:spcBef>
              <a:buFont typeface="Wingdings" pitchFamily="2" charset="2"/>
              <a:buChar char="§"/>
              <a:defRPr sz="1600"/>
            </a:lvl7pPr>
            <a:lvl8pPr marL="1347347" indent="-269786">
              <a:spcBef>
                <a:spcPts val="600"/>
              </a:spcBef>
              <a:buFont typeface="Wingdings" pitchFamily="2" charset="2"/>
              <a:buChar char="§"/>
              <a:defRPr sz="1600"/>
            </a:lvl8pPr>
            <a:lvl9pPr marL="539574" indent="-269786">
              <a:spcBef>
                <a:spcPts val="600"/>
              </a:spcBef>
              <a:buFont typeface="Wingdings" pitchFamily="2" charset="2"/>
              <a:buChar char="§"/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  <p:sp>
        <p:nvSpPr>
          <p:cNvPr id="7" name="Textplatzhalter 2"/>
          <p:cNvSpPr>
            <a:spLocks noGrp="1"/>
          </p:cNvSpPr>
          <p:nvPr>
            <p:ph idx="13"/>
          </p:nvPr>
        </p:nvSpPr>
        <p:spPr>
          <a:xfrm>
            <a:off x="5644313" y="1624363"/>
            <a:ext cx="4501481" cy="5136804"/>
          </a:xfrm>
          <a:prstGeom prst="rect">
            <a:avLst/>
          </a:prstGeom>
        </p:spPr>
        <p:txBody>
          <a:bodyPr vert="horz" lIns="91411" tIns="45705" rIns="91411" bIns="45705" rtlCol="0">
            <a:normAutofit/>
          </a:bodyPr>
          <a:lstStyle>
            <a:lvl1pPr marL="269786" indent="-269786" algn="l">
              <a:spcBef>
                <a:spcPts val="600"/>
              </a:spcBef>
              <a:buFont typeface="Wingdings" pitchFamily="2" charset="2"/>
              <a:buChar char="§"/>
              <a:defRPr/>
            </a:lvl1pPr>
            <a:lvl2pPr algn="l">
              <a:buFont typeface="Wingdings" pitchFamily="2" charset="2"/>
              <a:buChar char="§"/>
              <a:defRPr/>
            </a:lvl2pPr>
            <a:lvl3pPr marL="983929" indent="-269786" algn="l">
              <a:buFont typeface="Wingdings" pitchFamily="2" charset="2"/>
              <a:buChar char="§"/>
              <a:defRPr/>
            </a:lvl3pPr>
            <a:lvl4pPr marL="983929" indent="-269786" algn="l">
              <a:buFont typeface="Wingdings" pitchFamily="2" charset="2"/>
              <a:buChar char="§"/>
              <a:defRPr/>
            </a:lvl4pPr>
            <a:lvl5pPr marL="983929" indent="-269786" algn="l">
              <a:buFont typeface="Wingdings" pitchFamily="2" charset="2"/>
              <a:buChar char="§"/>
              <a:defRPr/>
            </a:lvl5pPr>
            <a:lvl6pPr marL="809362" indent="-269786">
              <a:spcBef>
                <a:spcPts val="600"/>
              </a:spcBef>
              <a:buFont typeface="Wingdings" pitchFamily="2" charset="2"/>
              <a:buChar char="§"/>
              <a:defRPr/>
            </a:lvl6pPr>
            <a:lvl7pPr marL="1077562" indent="-269786">
              <a:spcBef>
                <a:spcPts val="600"/>
              </a:spcBef>
              <a:buFont typeface="Wingdings" pitchFamily="2" charset="2"/>
              <a:buChar char="§"/>
              <a:defRPr sz="1600"/>
            </a:lvl7pPr>
            <a:lvl8pPr marL="1347347" indent="-269786">
              <a:spcBef>
                <a:spcPts val="600"/>
              </a:spcBef>
              <a:buFont typeface="Wingdings" pitchFamily="2" charset="2"/>
              <a:buChar char="§"/>
              <a:defRPr sz="1600"/>
            </a:lvl8pPr>
            <a:lvl9pPr marL="539574" indent="-269786">
              <a:spcBef>
                <a:spcPts val="600"/>
              </a:spcBef>
              <a:buFont typeface="Wingdings" pitchFamily="2" charset="2"/>
              <a:buChar char="§"/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42256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1BEF0-5587-46B2-A201-AE66ABB9279B}" type="datetimeFigureOut">
              <a:rPr lang="en-GB" smtClean="0"/>
              <a:pPr/>
              <a:t>11/02/2014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70C66-DF0F-408C-A41E-239540566B1B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85" y="-3173"/>
            <a:ext cx="10679114" cy="757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4"/>
          <p:cNvSpPr>
            <a:spLocks noChangeArrowheads="1"/>
          </p:cNvSpPr>
          <p:nvPr/>
        </p:nvSpPr>
        <p:spPr bwMode="auto">
          <a:xfrm>
            <a:off x="0" y="3779344"/>
            <a:ext cx="10679113" cy="3789856"/>
          </a:xfrm>
          <a:prstGeom prst="rect">
            <a:avLst/>
          </a:prstGeom>
          <a:gradFill rotWithShape="1">
            <a:gsLst>
              <a:gs pos="0">
                <a:srgbClr val="E3E4E4"/>
              </a:gs>
              <a:gs pos="100000">
                <a:srgbClr val="F6F6F6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104268" tIns="52133" rIns="104268" bIns="52133" anchor="ctr"/>
          <a:lstStyle/>
          <a:p>
            <a:pPr>
              <a:defRPr/>
            </a:pPr>
            <a:endParaRPr lang="en-GB" dirty="0">
              <a:latin typeface="Arial" charset="0"/>
            </a:endParaRPr>
          </a:p>
        </p:txBody>
      </p:sp>
      <p:sp>
        <p:nvSpPr>
          <p:cNvPr id="4" name="Rectangle 24"/>
          <p:cNvSpPr>
            <a:spLocks noChangeArrowheads="1"/>
          </p:cNvSpPr>
          <p:nvPr/>
        </p:nvSpPr>
        <p:spPr bwMode="auto">
          <a:xfrm>
            <a:off x="0" y="3"/>
            <a:ext cx="10679113" cy="3789857"/>
          </a:xfrm>
          <a:prstGeom prst="rect">
            <a:avLst/>
          </a:prstGeom>
          <a:gradFill rotWithShape="1">
            <a:gsLst>
              <a:gs pos="0">
                <a:srgbClr val="E3E4E4"/>
              </a:gs>
              <a:gs pos="100000">
                <a:srgbClr val="F6F6F6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104268" tIns="52133" rIns="104268" bIns="52133" anchor="ctr"/>
          <a:lstStyle/>
          <a:p>
            <a:pPr>
              <a:defRPr/>
            </a:pPr>
            <a:endParaRPr lang="en-GB" dirty="0">
              <a:latin typeface="Arial" charset="0"/>
            </a:endParaRPr>
          </a:p>
        </p:txBody>
      </p:sp>
      <p:pic>
        <p:nvPicPr>
          <p:cNvPr id="5" name="Picture 4" descr="gigaset_brandmark_cmyk_140.gif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2139634" y="2710512"/>
            <a:ext cx="6457896" cy="1942050"/>
          </a:xfrm>
          <a:prstGeom prst="rect">
            <a:avLst/>
          </a:prstGeom>
          <a:effectLst>
            <a:outerShdw blurRad="2540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6"/>
          <p:cNvSpPr/>
          <p:nvPr userDrawn="1"/>
        </p:nvSpPr>
        <p:spPr>
          <a:xfrm>
            <a:off x="3053896" y="2336803"/>
            <a:ext cx="4571323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457200">
              <a:buNone/>
            </a:pPr>
            <a:r>
              <a:rPr lang="en-GB" sz="3200" b="0" i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ea typeface="ＭＳ Ｐゴシック"/>
                <a:cs typeface="+mn-cs"/>
              </a:rPr>
              <a:t>Welcome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1BEF0-5587-46B2-A201-AE66ABB9279B}" type="datetimeFigureOut">
              <a:rPr lang="en-GB" smtClean="0"/>
              <a:pPr/>
              <a:t>11/02/2014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70C66-DF0F-408C-A41E-239540566B1B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1BEF0-5587-46B2-A201-AE66ABB9279B}" type="datetimeFigureOut">
              <a:rPr lang="en-GB" smtClean="0"/>
              <a:pPr/>
              <a:t>11/02/2014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70C66-DF0F-408C-A41E-239540566B1B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1BEF0-5587-46B2-A201-AE66ABB9279B}" type="datetimeFigureOut">
              <a:rPr lang="en-GB" smtClean="0"/>
              <a:pPr/>
              <a:t>11/02/2014</a:t>
            </a:fld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70C66-DF0F-408C-A41E-239540566B1B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6" name="Textplatzhalter 2"/>
          <p:cNvSpPr>
            <a:spLocks noGrp="1"/>
          </p:cNvSpPr>
          <p:nvPr>
            <p:ph idx="1"/>
          </p:nvPr>
        </p:nvSpPr>
        <p:spPr>
          <a:xfrm>
            <a:off x="533322" y="1624363"/>
            <a:ext cx="9612471" cy="5136804"/>
          </a:xfrm>
          <a:prstGeom prst="rect">
            <a:avLst/>
          </a:prstGeom>
        </p:spPr>
        <p:txBody>
          <a:bodyPr vert="horz" lIns="91411" tIns="45705" rIns="91411" bIns="45705" rtlCol="0">
            <a:normAutofit/>
          </a:bodyPr>
          <a:lstStyle>
            <a:lvl1pPr marL="269786" indent="-269786" algn="l">
              <a:spcBef>
                <a:spcPts val="600"/>
              </a:spcBef>
              <a:buFont typeface="Wingdings" pitchFamily="2" charset="2"/>
              <a:buChar char="§"/>
              <a:defRPr/>
            </a:lvl1pPr>
            <a:lvl2pPr algn="l">
              <a:buFont typeface="Wingdings" pitchFamily="2" charset="2"/>
              <a:buChar char="§"/>
              <a:defRPr/>
            </a:lvl2pPr>
            <a:lvl3pPr marL="983929" indent="-269786" algn="l">
              <a:buFont typeface="Wingdings" pitchFamily="2" charset="2"/>
              <a:buChar char="§"/>
              <a:defRPr/>
            </a:lvl3pPr>
            <a:lvl4pPr marL="983929" indent="-269786" algn="l">
              <a:buFont typeface="Wingdings" pitchFamily="2" charset="2"/>
              <a:buChar char="§"/>
              <a:defRPr/>
            </a:lvl4pPr>
            <a:lvl5pPr marL="983929" indent="-269786" algn="l">
              <a:buFont typeface="Wingdings" pitchFamily="2" charset="2"/>
              <a:buChar char="§"/>
              <a:defRPr/>
            </a:lvl5pPr>
            <a:lvl6pPr marL="809362" indent="-269786">
              <a:spcBef>
                <a:spcPts val="600"/>
              </a:spcBef>
              <a:buFont typeface="Wingdings" pitchFamily="2" charset="2"/>
              <a:buChar char="§"/>
              <a:defRPr/>
            </a:lvl6pPr>
            <a:lvl7pPr marL="1077562" indent="-269786">
              <a:spcBef>
                <a:spcPts val="600"/>
              </a:spcBef>
              <a:buFont typeface="Wingdings" pitchFamily="2" charset="2"/>
              <a:buChar char="§"/>
              <a:defRPr sz="1600"/>
            </a:lvl7pPr>
            <a:lvl8pPr marL="1347347" indent="-269786">
              <a:spcBef>
                <a:spcPts val="600"/>
              </a:spcBef>
              <a:buFont typeface="Wingdings" pitchFamily="2" charset="2"/>
              <a:buChar char="§"/>
              <a:defRPr sz="1600"/>
            </a:lvl8pPr>
            <a:lvl9pPr marL="539574" indent="-269786">
              <a:spcBef>
                <a:spcPts val="600"/>
              </a:spcBef>
              <a:buFont typeface="Wingdings" pitchFamily="2" charset="2"/>
              <a:buChar char="§"/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42256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1BEF0-5587-46B2-A201-AE66ABB9279B}" type="datetimeFigureOut">
              <a:rPr lang="en-GB" smtClean="0"/>
              <a:pPr/>
              <a:t>11/02/2014</a:t>
            </a:fld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70C66-DF0F-408C-A41E-239540566B1B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6" name="Textplatzhalter 2"/>
          <p:cNvSpPr>
            <a:spLocks noGrp="1"/>
          </p:cNvSpPr>
          <p:nvPr>
            <p:ph idx="1"/>
          </p:nvPr>
        </p:nvSpPr>
        <p:spPr>
          <a:xfrm>
            <a:off x="533322" y="1624363"/>
            <a:ext cx="4501481" cy="5136804"/>
          </a:xfrm>
          <a:prstGeom prst="rect">
            <a:avLst/>
          </a:prstGeom>
        </p:spPr>
        <p:txBody>
          <a:bodyPr vert="horz" lIns="91411" tIns="45705" rIns="91411" bIns="45705" rtlCol="0">
            <a:normAutofit/>
          </a:bodyPr>
          <a:lstStyle>
            <a:lvl1pPr marL="269786" indent="-269786" algn="l">
              <a:spcBef>
                <a:spcPts val="600"/>
              </a:spcBef>
              <a:buFont typeface="Wingdings" pitchFamily="2" charset="2"/>
              <a:buChar char="§"/>
              <a:defRPr/>
            </a:lvl1pPr>
            <a:lvl2pPr algn="l">
              <a:buFont typeface="Wingdings" pitchFamily="2" charset="2"/>
              <a:buChar char="§"/>
              <a:defRPr/>
            </a:lvl2pPr>
            <a:lvl3pPr marL="983929" indent="-269786" algn="l">
              <a:buFont typeface="Wingdings" pitchFamily="2" charset="2"/>
              <a:buChar char="§"/>
              <a:defRPr/>
            </a:lvl3pPr>
            <a:lvl4pPr marL="983929" indent="-269786" algn="l">
              <a:buFont typeface="Wingdings" pitchFamily="2" charset="2"/>
              <a:buChar char="§"/>
              <a:defRPr/>
            </a:lvl4pPr>
            <a:lvl5pPr marL="983929" indent="-269786" algn="l">
              <a:buFont typeface="Wingdings" pitchFamily="2" charset="2"/>
              <a:buChar char="§"/>
              <a:defRPr/>
            </a:lvl5pPr>
            <a:lvl6pPr marL="809362" indent="-269786">
              <a:spcBef>
                <a:spcPts val="600"/>
              </a:spcBef>
              <a:buFont typeface="Wingdings" pitchFamily="2" charset="2"/>
              <a:buChar char="§"/>
              <a:defRPr/>
            </a:lvl6pPr>
            <a:lvl7pPr marL="1077562" indent="-269786">
              <a:spcBef>
                <a:spcPts val="600"/>
              </a:spcBef>
              <a:buFont typeface="Wingdings" pitchFamily="2" charset="2"/>
              <a:buChar char="§"/>
              <a:defRPr sz="1600"/>
            </a:lvl7pPr>
            <a:lvl8pPr marL="1347347" indent="-269786">
              <a:spcBef>
                <a:spcPts val="600"/>
              </a:spcBef>
              <a:buFont typeface="Wingdings" pitchFamily="2" charset="2"/>
              <a:buChar char="§"/>
              <a:defRPr sz="1600"/>
            </a:lvl8pPr>
            <a:lvl9pPr marL="539574" indent="-269786">
              <a:spcBef>
                <a:spcPts val="600"/>
              </a:spcBef>
              <a:buFont typeface="Wingdings" pitchFamily="2" charset="2"/>
              <a:buChar char="§"/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  <p:sp>
        <p:nvSpPr>
          <p:cNvPr id="7" name="Textplatzhalter 2"/>
          <p:cNvSpPr>
            <a:spLocks noGrp="1"/>
          </p:cNvSpPr>
          <p:nvPr>
            <p:ph idx="13"/>
          </p:nvPr>
        </p:nvSpPr>
        <p:spPr>
          <a:xfrm>
            <a:off x="5644313" y="1624363"/>
            <a:ext cx="4501481" cy="5136804"/>
          </a:xfrm>
          <a:prstGeom prst="rect">
            <a:avLst/>
          </a:prstGeom>
        </p:spPr>
        <p:txBody>
          <a:bodyPr vert="horz" lIns="91411" tIns="45705" rIns="91411" bIns="45705" rtlCol="0">
            <a:normAutofit/>
          </a:bodyPr>
          <a:lstStyle>
            <a:lvl1pPr marL="269786" indent="-269786" algn="l">
              <a:spcBef>
                <a:spcPts val="600"/>
              </a:spcBef>
              <a:buFont typeface="Wingdings" pitchFamily="2" charset="2"/>
              <a:buChar char="§"/>
              <a:defRPr/>
            </a:lvl1pPr>
            <a:lvl2pPr algn="l">
              <a:buFont typeface="Wingdings" pitchFamily="2" charset="2"/>
              <a:buChar char="§"/>
              <a:defRPr/>
            </a:lvl2pPr>
            <a:lvl3pPr marL="983929" indent="-269786" algn="l">
              <a:buFont typeface="Wingdings" pitchFamily="2" charset="2"/>
              <a:buChar char="§"/>
              <a:defRPr/>
            </a:lvl3pPr>
            <a:lvl4pPr marL="983929" indent="-269786" algn="l">
              <a:buFont typeface="Wingdings" pitchFamily="2" charset="2"/>
              <a:buChar char="§"/>
              <a:defRPr/>
            </a:lvl4pPr>
            <a:lvl5pPr marL="983929" indent="-269786" algn="l">
              <a:buFont typeface="Wingdings" pitchFamily="2" charset="2"/>
              <a:buChar char="§"/>
              <a:defRPr/>
            </a:lvl5pPr>
            <a:lvl6pPr marL="809362" indent="-269786">
              <a:spcBef>
                <a:spcPts val="600"/>
              </a:spcBef>
              <a:buFont typeface="Wingdings" pitchFamily="2" charset="2"/>
              <a:buChar char="§"/>
              <a:defRPr/>
            </a:lvl6pPr>
            <a:lvl7pPr marL="1077562" indent="-269786">
              <a:spcBef>
                <a:spcPts val="600"/>
              </a:spcBef>
              <a:buFont typeface="Wingdings" pitchFamily="2" charset="2"/>
              <a:buChar char="§"/>
              <a:defRPr sz="1600"/>
            </a:lvl7pPr>
            <a:lvl8pPr marL="1347347" indent="-269786">
              <a:spcBef>
                <a:spcPts val="600"/>
              </a:spcBef>
              <a:buFont typeface="Wingdings" pitchFamily="2" charset="2"/>
              <a:buChar char="§"/>
              <a:defRPr sz="1600"/>
            </a:lvl8pPr>
            <a:lvl9pPr marL="539574" indent="-269786">
              <a:spcBef>
                <a:spcPts val="600"/>
              </a:spcBef>
              <a:buFont typeface="Wingdings" pitchFamily="2" charset="2"/>
              <a:buChar char="§"/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42256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1BEF0-5587-46B2-A201-AE66ABB9279B}" type="datetimeFigureOut">
              <a:rPr lang="en-GB" smtClean="0"/>
              <a:pPr/>
              <a:t>11/02/2014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70C66-DF0F-408C-A41E-239540566B1B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85" y="-3173"/>
            <a:ext cx="10679114" cy="757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4"/>
          <p:cNvSpPr>
            <a:spLocks noChangeArrowheads="1"/>
          </p:cNvSpPr>
          <p:nvPr/>
        </p:nvSpPr>
        <p:spPr bwMode="auto">
          <a:xfrm>
            <a:off x="0" y="3779344"/>
            <a:ext cx="10679113" cy="3789856"/>
          </a:xfrm>
          <a:prstGeom prst="rect">
            <a:avLst/>
          </a:prstGeom>
          <a:gradFill rotWithShape="1">
            <a:gsLst>
              <a:gs pos="0">
                <a:srgbClr val="E3E4E4"/>
              </a:gs>
              <a:gs pos="100000">
                <a:srgbClr val="F6F6F6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104268" tIns="52133" rIns="104268" bIns="52133" anchor="ctr"/>
          <a:lstStyle/>
          <a:p>
            <a:pPr>
              <a:defRPr/>
            </a:pPr>
            <a:endParaRPr lang="en-GB" dirty="0">
              <a:latin typeface="Arial" charset="0"/>
            </a:endParaRPr>
          </a:p>
        </p:txBody>
      </p:sp>
      <p:sp>
        <p:nvSpPr>
          <p:cNvPr id="4" name="Rectangle 24"/>
          <p:cNvSpPr>
            <a:spLocks noChangeArrowheads="1"/>
          </p:cNvSpPr>
          <p:nvPr/>
        </p:nvSpPr>
        <p:spPr bwMode="auto">
          <a:xfrm>
            <a:off x="0" y="3"/>
            <a:ext cx="10679113" cy="3789857"/>
          </a:xfrm>
          <a:prstGeom prst="rect">
            <a:avLst/>
          </a:prstGeom>
          <a:gradFill rotWithShape="1">
            <a:gsLst>
              <a:gs pos="0">
                <a:srgbClr val="E3E4E4"/>
              </a:gs>
              <a:gs pos="100000">
                <a:srgbClr val="F6F6F6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104268" tIns="52133" rIns="104268" bIns="52133" anchor="ctr"/>
          <a:lstStyle/>
          <a:p>
            <a:pPr>
              <a:defRPr/>
            </a:pPr>
            <a:endParaRPr lang="en-GB" dirty="0">
              <a:latin typeface="Arial" charset="0"/>
            </a:endParaRPr>
          </a:p>
        </p:txBody>
      </p:sp>
      <p:pic>
        <p:nvPicPr>
          <p:cNvPr id="5" name="Picture 4" descr="gigaset_brandmark_cmyk_140.gif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2139634" y="2710512"/>
            <a:ext cx="6457896" cy="1942050"/>
          </a:xfrm>
          <a:prstGeom prst="rect">
            <a:avLst/>
          </a:prstGeom>
          <a:effectLst>
            <a:outerShdw blurRad="2540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6"/>
          <p:cNvSpPr/>
          <p:nvPr userDrawn="1"/>
        </p:nvSpPr>
        <p:spPr>
          <a:xfrm>
            <a:off x="3053896" y="2336803"/>
            <a:ext cx="4571323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457200">
              <a:buNone/>
            </a:pPr>
            <a:r>
              <a:rPr lang="en-GB" sz="3200" b="0" i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ea typeface="ＭＳ Ｐゴシック"/>
                <a:cs typeface="+mn-cs"/>
              </a:rPr>
              <a:t>Welcome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| </a:t>
            </a:r>
            <a:fld id="{C4612314-A5DF-4874-8DC0-5F9D6A517FFB}" type="slidenum">
              <a:rPr lang="en-GB"/>
              <a:pPr>
                <a:defRPr/>
              </a:pPr>
              <a:t>‹Nr.›</a:t>
            </a:fld>
            <a:r>
              <a:rPr lang="en-GB"/>
              <a:t> |</a:t>
            </a:r>
          </a:p>
        </p:txBody>
      </p:sp>
      <p:sp>
        <p:nvSpPr>
          <p:cNvPr id="3" name="Rectangle 27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112015-B60A-403D-9874-A181DB78BD5A}" type="datetime1">
              <a:rPr lang="en-GB"/>
              <a:pPr>
                <a:defRPr/>
              </a:pPr>
              <a:t>11/02/2014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76599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4"/>
          <p:cNvSpPr>
            <a:spLocks noChangeArrowheads="1"/>
          </p:cNvSpPr>
          <p:nvPr/>
        </p:nvSpPr>
        <p:spPr bwMode="auto">
          <a:xfrm>
            <a:off x="0" y="2"/>
            <a:ext cx="10679113" cy="1192312"/>
          </a:xfrm>
          <a:prstGeom prst="rect">
            <a:avLst/>
          </a:prstGeom>
          <a:solidFill>
            <a:srgbClr val="E3E4E4"/>
          </a:solidFill>
          <a:ln w="9525">
            <a:noFill/>
            <a:miter lim="800000"/>
            <a:headEnd/>
            <a:tailEnd/>
          </a:ln>
        </p:spPr>
        <p:txBody>
          <a:bodyPr wrap="none" lIns="104234" tIns="52116" rIns="104234" bIns="52116" anchor="ctr"/>
          <a:lstStyle/>
          <a:p>
            <a:pPr>
              <a:defRPr/>
            </a:pPr>
            <a:endParaRPr lang="en-GB" dirty="0">
              <a:latin typeface="Arial" charset="0"/>
            </a:endParaRPr>
          </a:p>
        </p:txBody>
      </p:sp>
      <p:pic>
        <p:nvPicPr>
          <p:cNvPr id="8" name="Bild 5" descr="GIG_Trainingmaterial_PP-HG-3.jpg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0109"/>
          <a:stretch>
            <a:fillRect/>
          </a:stretch>
        </p:blipFill>
        <p:spPr>
          <a:xfrm>
            <a:off x="0" y="3784602"/>
            <a:ext cx="10679113" cy="3768149"/>
          </a:xfrm>
          <a:prstGeom prst="rect">
            <a:avLst/>
          </a:prstGeom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533322" y="218482"/>
            <a:ext cx="9612471" cy="685801"/>
          </a:xfrm>
          <a:prstGeom prst="rect">
            <a:avLst/>
          </a:prstGeom>
        </p:spPr>
        <p:txBody>
          <a:bodyPr vert="horz" lIns="91411" tIns="45705" rIns="91411" bIns="45705" rtlCol="0" anchor="ctr">
            <a:noAutofit/>
          </a:bodyPr>
          <a:lstStyle/>
          <a:p>
            <a:r>
              <a:rPr lang="en-GB" dirty="0" smtClean="0"/>
              <a:t>Titelmasterformat durch Klicken bearbeiten</a:t>
            </a:r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33322" y="1624363"/>
            <a:ext cx="9612471" cy="5136804"/>
          </a:xfrm>
          <a:prstGeom prst="rect">
            <a:avLst/>
          </a:prstGeom>
        </p:spPr>
        <p:txBody>
          <a:bodyPr vert="horz" lIns="91411" tIns="45705" rIns="91411" bIns="45705" rtlCol="0">
            <a:normAutofit/>
          </a:bodyPr>
          <a:lstStyle/>
          <a:p>
            <a:pPr lvl="0"/>
            <a:r>
              <a:rPr lang="en-GB" dirty="0" smtClean="0"/>
              <a:t>Textmasterformat bearbeiten</a:t>
            </a:r>
          </a:p>
          <a:p>
            <a:pPr lvl="1"/>
            <a:r>
              <a:rPr lang="en-GB" dirty="0" smtClean="0"/>
              <a:t>Zweite Ebene</a:t>
            </a:r>
          </a:p>
          <a:p>
            <a:pPr lvl="2"/>
            <a:r>
              <a:rPr lang="en-GB" dirty="0" smtClean="0"/>
              <a:t>Dritte Ebene</a:t>
            </a:r>
          </a:p>
          <a:p>
            <a:pPr lvl="3"/>
            <a:r>
              <a:rPr lang="en-GB" dirty="0" smtClean="0"/>
              <a:t>Vierte Ebene</a:t>
            </a:r>
          </a:p>
          <a:p>
            <a:pPr lvl="4"/>
            <a:r>
              <a:rPr lang="en-GB" dirty="0" smtClean="0"/>
              <a:t>Fünfte Ebene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533323" y="7015165"/>
            <a:ext cx="2492004" cy="403226"/>
          </a:xfrm>
          <a:prstGeom prst="rect">
            <a:avLst/>
          </a:prstGeom>
        </p:spPr>
        <p:txBody>
          <a:bodyPr vert="horz" lIns="91411" tIns="45705" rIns="91411" bIns="4570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81BEF0-5587-46B2-A201-AE66ABB9279B}" type="datetimeFigureOut">
              <a:rPr lang="en-GB" smtClean="0"/>
              <a:pPr/>
              <a:t>11/02/2014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649122" y="7015165"/>
            <a:ext cx="3380874" cy="403226"/>
          </a:xfrm>
          <a:prstGeom prst="rect">
            <a:avLst/>
          </a:prstGeom>
        </p:spPr>
        <p:txBody>
          <a:bodyPr vert="horz" lIns="91411" tIns="45705" rIns="91411" bIns="4570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653791" y="7015165"/>
            <a:ext cx="2492004" cy="403226"/>
          </a:xfrm>
          <a:prstGeom prst="rect">
            <a:avLst/>
          </a:prstGeom>
        </p:spPr>
        <p:txBody>
          <a:bodyPr vert="horz" lIns="91411" tIns="45705" rIns="91411" bIns="4570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F70C66-DF0F-408C-A41E-239540566B1B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0238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1" r:id="rId3"/>
    <p:sldLayoutId id="2147483662" r:id="rId4"/>
    <p:sldLayoutId id="2147483666" r:id="rId5"/>
    <p:sldLayoutId id="2147483682" r:id="rId6"/>
    <p:sldLayoutId id="2147483683" r:id="rId7"/>
    <p:sldLayoutId id="2147483687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10" r:id="rId16"/>
    <p:sldLayoutId id="2147483711" r:id="rId17"/>
    <p:sldLayoutId id="2147483712" r:id="rId18"/>
    <p:sldLayoutId id="2147483713" r:id="rId19"/>
    <p:sldLayoutId id="2147483714" r:id="rId20"/>
    <p:sldLayoutId id="2147483715" r:id="rId21"/>
    <p:sldLayoutId id="2147483716" r:id="rId22"/>
    <p:sldLayoutId id="2147483717" r:id="rId23"/>
    <p:sldLayoutId id="2147483718" r:id="rId24"/>
    <p:sldLayoutId id="2147483719" r:id="rId25"/>
    <p:sldLayoutId id="2147483720" r:id="rId26"/>
    <p:sldLayoutId id="2147483721" r:id="rId27"/>
    <p:sldLayoutId id="2147483722" r:id="rId28"/>
    <p:sldLayoutId id="2147483723" r:id="rId29"/>
    <p:sldLayoutId id="2147483724" r:id="rId30"/>
    <p:sldLayoutId id="2147483725" r:id="rId31"/>
    <p:sldLayoutId id="2147483726" r:id="rId32"/>
    <p:sldLayoutId id="2147483727" r:id="rId33"/>
    <p:sldLayoutId id="2147483728" r:id="rId34"/>
    <p:sldLayoutId id="2147483729" r:id="rId35"/>
    <p:sldLayoutId id="2147483731" r:id="rId36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ctr" defTabSz="914101" rtl="0" eaLnBrk="1" latinLnBrk="0" hangingPunct="1">
        <a:spcBef>
          <a:spcPct val="0"/>
        </a:spcBef>
        <a:buNone/>
        <a:defRPr sz="3200" kern="1200">
          <a:solidFill>
            <a:schemeClr val="tx1">
              <a:lumMod val="50000"/>
              <a:lumOff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2788" indent="-342788" algn="l" defTabSz="914101" rtl="0" eaLnBrk="1" latinLnBrk="0" hangingPunct="1">
        <a:spcBef>
          <a:spcPct val="20000"/>
        </a:spcBef>
        <a:buFont typeface="Wingdings" pitchFamily="2" charset="2"/>
        <a:buChar char="§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742707" indent="-285656" algn="l" defTabSz="914101" rtl="0" eaLnBrk="1" latinLnBrk="0" hangingPunct="1">
        <a:spcBef>
          <a:spcPct val="20000"/>
        </a:spcBef>
        <a:buFont typeface="Wingdings" pitchFamily="2" charset="2"/>
        <a:buChar char="§"/>
        <a:defRPr sz="17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2628" indent="-228526" algn="l" defTabSz="914101" rtl="0" eaLnBrk="1" latinLnBrk="0" hangingPunct="1">
        <a:spcBef>
          <a:spcPct val="20000"/>
        </a:spcBef>
        <a:buFont typeface="Wingdings" pitchFamily="2" charset="2"/>
        <a:buChar char="§"/>
        <a:defRPr sz="1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599678" indent="-228526" algn="l" defTabSz="914101" rtl="0" eaLnBrk="1" latinLnBrk="0" hangingPunct="1">
        <a:spcBef>
          <a:spcPct val="20000"/>
        </a:spcBef>
        <a:buFont typeface="Wingdings" pitchFamily="2" charset="2"/>
        <a:buChar char="§"/>
        <a:defRPr sz="1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6728" indent="-228526" algn="l" defTabSz="914101" rtl="0" eaLnBrk="1" latinLnBrk="0" hangingPunct="1">
        <a:spcBef>
          <a:spcPct val="20000"/>
        </a:spcBef>
        <a:buFont typeface="Wingdings" pitchFamily="2" charset="2"/>
        <a:buChar char="§"/>
        <a:defRPr sz="1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3779" indent="-228526" algn="l" defTabSz="91410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829" indent="-228526" algn="l" defTabSz="91410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0" indent="-228526" algn="l" defTabSz="91410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2" indent="-228526" algn="l" defTabSz="91410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10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0" algn="l" defTabSz="91410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01" algn="l" defTabSz="91410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2" algn="l" defTabSz="91410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4" algn="l" defTabSz="91410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5" algn="l" defTabSz="91410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5" algn="l" defTabSz="91410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55" algn="l" defTabSz="91410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06" algn="l" defTabSz="91410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4"/>
          <p:cNvSpPr>
            <a:spLocks noChangeArrowheads="1"/>
          </p:cNvSpPr>
          <p:nvPr/>
        </p:nvSpPr>
        <p:spPr bwMode="auto">
          <a:xfrm>
            <a:off x="0" y="2"/>
            <a:ext cx="10679113" cy="1192312"/>
          </a:xfrm>
          <a:prstGeom prst="rect">
            <a:avLst/>
          </a:prstGeom>
          <a:solidFill>
            <a:srgbClr val="E3E4E4"/>
          </a:solidFill>
          <a:ln w="9525">
            <a:noFill/>
            <a:miter lim="800000"/>
            <a:headEnd/>
            <a:tailEnd/>
          </a:ln>
        </p:spPr>
        <p:txBody>
          <a:bodyPr wrap="none" lIns="104234" tIns="52116" rIns="104234" bIns="52116" anchor="ctr"/>
          <a:lstStyle/>
          <a:p>
            <a:pPr>
              <a:defRPr/>
            </a:pPr>
            <a:endParaRPr lang="en-GB" dirty="0">
              <a:latin typeface="Arial" charset="0"/>
            </a:endParaRPr>
          </a:p>
        </p:txBody>
      </p:sp>
      <p:pic>
        <p:nvPicPr>
          <p:cNvPr id="8" name="Bild 5" descr="GIG_Trainingmaterial_PP-HG-3.jp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0109"/>
          <a:stretch>
            <a:fillRect/>
          </a:stretch>
        </p:blipFill>
        <p:spPr>
          <a:xfrm>
            <a:off x="0" y="3784602"/>
            <a:ext cx="10679113" cy="3768149"/>
          </a:xfrm>
          <a:prstGeom prst="rect">
            <a:avLst/>
          </a:prstGeom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533322" y="218482"/>
            <a:ext cx="9612471" cy="685801"/>
          </a:xfrm>
          <a:prstGeom prst="rect">
            <a:avLst/>
          </a:prstGeom>
        </p:spPr>
        <p:txBody>
          <a:bodyPr vert="horz" lIns="91411" tIns="45705" rIns="91411" bIns="45705" rtlCol="0" anchor="ctr">
            <a:noAutofit/>
          </a:bodyPr>
          <a:lstStyle/>
          <a:p>
            <a:r>
              <a:rPr lang="en-GB" dirty="0" smtClean="0"/>
              <a:t>Titelmasterformat durch Klicken bearbeiten</a:t>
            </a:r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33322" y="1624363"/>
            <a:ext cx="9612471" cy="5136804"/>
          </a:xfrm>
          <a:prstGeom prst="rect">
            <a:avLst/>
          </a:prstGeom>
        </p:spPr>
        <p:txBody>
          <a:bodyPr vert="horz" lIns="91411" tIns="45705" rIns="91411" bIns="45705" rtlCol="0">
            <a:normAutofit/>
          </a:bodyPr>
          <a:lstStyle/>
          <a:p>
            <a:pPr lvl="0"/>
            <a:r>
              <a:rPr lang="en-GB" dirty="0" smtClean="0"/>
              <a:t>Textmasterformat bearbeiten</a:t>
            </a:r>
          </a:p>
          <a:p>
            <a:pPr lvl="1"/>
            <a:r>
              <a:rPr lang="en-GB" dirty="0" smtClean="0"/>
              <a:t>Zweite Ebene</a:t>
            </a:r>
          </a:p>
          <a:p>
            <a:pPr lvl="2"/>
            <a:r>
              <a:rPr lang="en-GB" dirty="0" smtClean="0"/>
              <a:t>Dritte Ebene</a:t>
            </a:r>
          </a:p>
          <a:p>
            <a:pPr lvl="3"/>
            <a:r>
              <a:rPr lang="en-GB" dirty="0" smtClean="0"/>
              <a:t>Vierte Ebene</a:t>
            </a:r>
          </a:p>
          <a:p>
            <a:pPr lvl="4"/>
            <a:r>
              <a:rPr lang="en-GB" dirty="0" smtClean="0"/>
              <a:t>Fünfte Ebene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533323" y="7015165"/>
            <a:ext cx="2492004" cy="403226"/>
          </a:xfrm>
          <a:prstGeom prst="rect">
            <a:avLst/>
          </a:prstGeom>
        </p:spPr>
        <p:txBody>
          <a:bodyPr vert="horz" lIns="91411" tIns="45705" rIns="91411" bIns="4570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81BEF0-5587-46B2-A201-AE66ABB9279B}" type="datetimeFigureOut">
              <a:rPr lang="en-GB" smtClean="0"/>
              <a:pPr/>
              <a:t>11/02/2014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649122" y="7015165"/>
            <a:ext cx="3380874" cy="403226"/>
          </a:xfrm>
          <a:prstGeom prst="rect">
            <a:avLst/>
          </a:prstGeom>
        </p:spPr>
        <p:txBody>
          <a:bodyPr vert="horz" lIns="91411" tIns="45705" rIns="91411" bIns="4570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653791" y="7015165"/>
            <a:ext cx="2492004" cy="403226"/>
          </a:xfrm>
          <a:prstGeom prst="rect">
            <a:avLst/>
          </a:prstGeom>
        </p:spPr>
        <p:txBody>
          <a:bodyPr vert="horz" lIns="91411" tIns="45705" rIns="91411" bIns="4570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F70C66-DF0F-408C-A41E-239540566B1B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0238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ctr" defTabSz="914101" rtl="0" eaLnBrk="1" latinLnBrk="0" hangingPunct="1">
        <a:spcBef>
          <a:spcPct val="0"/>
        </a:spcBef>
        <a:buNone/>
        <a:defRPr sz="3200" kern="1200">
          <a:solidFill>
            <a:schemeClr val="tx1">
              <a:lumMod val="50000"/>
              <a:lumOff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2788" indent="-342788" algn="l" defTabSz="914101" rtl="0" eaLnBrk="1" latinLnBrk="0" hangingPunct="1">
        <a:spcBef>
          <a:spcPct val="20000"/>
        </a:spcBef>
        <a:buFont typeface="Wingdings" pitchFamily="2" charset="2"/>
        <a:buChar char="§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742707" indent="-285656" algn="l" defTabSz="914101" rtl="0" eaLnBrk="1" latinLnBrk="0" hangingPunct="1">
        <a:spcBef>
          <a:spcPct val="20000"/>
        </a:spcBef>
        <a:buFont typeface="Wingdings" pitchFamily="2" charset="2"/>
        <a:buChar char="§"/>
        <a:defRPr sz="17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2628" indent="-228526" algn="l" defTabSz="914101" rtl="0" eaLnBrk="1" latinLnBrk="0" hangingPunct="1">
        <a:spcBef>
          <a:spcPct val="20000"/>
        </a:spcBef>
        <a:buFont typeface="Wingdings" pitchFamily="2" charset="2"/>
        <a:buChar char="§"/>
        <a:defRPr sz="1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599678" indent="-228526" algn="l" defTabSz="914101" rtl="0" eaLnBrk="1" latinLnBrk="0" hangingPunct="1">
        <a:spcBef>
          <a:spcPct val="20000"/>
        </a:spcBef>
        <a:buFont typeface="Wingdings" pitchFamily="2" charset="2"/>
        <a:buChar char="§"/>
        <a:defRPr sz="1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6728" indent="-228526" algn="l" defTabSz="914101" rtl="0" eaLnBrk="1" latinLnBrk="0" hangingPunct="1">
        <a:spcBef>
          <a:spcPct val="20000"/>
        </a:spcBef>
        <a:buFont typeface="Wingdings" pitchFamily="2" charset="2"/>
        <a:buChar char="§"/>
        <a:defRPr sz="1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3779" indent="-228526" algn="l" defTabSz="91410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829" indent="-228526" algn="l" defTabSz="91410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0" indent="-228526" algn="l" defTabSz="91410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2" indent="-228526" algn="l" defTabSz="91410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10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0" algn="l" defTabSz="91410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01" algn="l" defTabSz="91410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2" algn="l" defTabSz="91410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4" algn="l" defTabSz="91410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5" algn="l" defTabSz="91410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5" algn="l" defTabSz="91410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55" algn="l" defTabSz="91410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06" algn="l" defTabSz="91410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jpeg"/><Relationship Id="rId4" Type="http://schemas.openxmlformats.org/officeDocument/2006/relationships/image" Target="../media/image8.png"/><Relationship Id="rId9" Type="http://schemas.openxmlformats.org/officeDocument/2006/relationships/image" Target="../media/image13.jpeg"/><Relationship Id="rId14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4.wmf"/><Relationship Id="rId4" Type="http://schemas.openxmlformats.org/officeDocument/2006/relationships/image" Target="../media/image23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3" Type="http://schemas.openxmlformats.org/officeDocument/2006/relationships/image" Target="../media/image22.jpeg"/><Relationship Id="rId21" Type="http://schemas.openxmlformats.org/officeDocument/2006/relationships/image" Target="../media/image42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5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7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24" Type="http://schemas.openxmlformats.org/officeDocument/2006/relationships/image" Target="../media/image45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23" Type="http://schemas.openxmlformats.org/officeDocument/2006/relationships/image" Target="../media/image44.png"/><Relationship Id="rId10" Type="http://schemas.openxmlformats.org/officeDocument/2006/relationships/image" Target="../media/image31.png"/><Relationship Id="rId19" Type="http://schemas.openxmlformats.org/officeDocument/2006/relationships/image" Target="../media/image40.png"/><Relationship Id="rId4" Type="http://schemas.openxmlformats.org/officeDocument/2006/relationships/image" Target="../media/image25.jpeg"/><Relationship Id="rId9" Type="http://schemas.openxmlformats.org/officeDocument/2006/relationships/image" Target="../media/image30.png"/><Relationship Id="rId14" Type="http://schemas.openxmlformats.org/officeDocument/2006/relationships/image" Target="../media/image35.png"/><Relationship Id="rId22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4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53.jpeg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10" Type="http://schemas.openxmlformats.org/officeDocument/2006/relationships/image" Target="../media/image49.emf"/><Relationship Id="rId4" Type="http://schemas.openxmlformats.org/officeDocument/2006/relationships/image" Target="../media/image50.jpeg"/><Relationship Id="rId9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10" Type="http://schemas.openxmlformats.org/officeDocument/2006/relationships/image" Target="../media/image62.jpeg"/><Relationship Id="rId4" Type="http://schemas.openxmlformats.org/officeDocument/2006/relationships/image" Target="../media/image56.jpeg"/><Relationship Id="rId9" Type="http://schemas.openxmlformats.org/officeDocument/2006/relationships/image" Target="../media/image6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3"/>
          <p:cNvSpPr>
            <a:spLocks noGrp="1"/>
          </p:cNvSpPr>
          <p:nvPr>
            <p:ph type="ctrTitle"/>
          </p:nvPr>
        </p:nvSpPr>
        <p:spPr>
          <a:xfrm>
            <a:off x="5123532" y="4325500"/>
            <a:ext cx="3960439" cy="395205"/>
          </a:xfrm>
        </p:spPr>
        <p:txBody>
          <a:bodyPr/>
          <a:lstStyle/>
          <a:p>
            <a:pPr defTabSz="914400">
              <a:spcBef>
                <a:spcPts val="0"/>
              </a:spcBef>
            </a:pPr>
            <a:r>
              <a:rPr lang="en-GB" b="1" dirty="0">
                <a:solidFill>
                  <a:srgbClr val="F79646"/>
                </a:solidFill>
                <a:latin typeface="Note this" panose="02000503020000020003" pitchFamily="2" charset="0"/>
              </a:rPr>
              <a:t>Maxwell 10 Online Training - </a:t>
            </a:r>
            <a:r>
              <a:rPr lang="en-GB" b="1" dirty="0" smtClean="0">
                <a:solidFill>
                  <a:srgbClr val="F79646"/>
                </a:solidFill>
                <a:latin typeface="Note this" panose="02000503020000020003" pitchFamily="2" charset="0"/>
              </a:rPr>
              <a:t>short</a:t>
            </a:r>
            <a:endParaRPr lang="en-GB" sz="2000" b="1" i="0" dirty="0">
              <a:solidFill>
                <a:srgbClr val="F79646"/>
              </a:solidFill>
              <a:latin typeface="Note this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771869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0" y="219075"/>
            <a:ext cx="9612313" cy="685800"/>
          </a:xfrm>
        </p:spPr>
        <p:txBody>
          <a:bodyPr vert="horz" lIns="91411" tIns="45705" rIns="91411" bIns="45705" rtlCol="0" anchor="ctr">
            <a:noAutofit/>
          </a:bodyPr>
          <a:lstStyle/>
          <a:p>
            <a:pPr defTabSz="914400">
              <a:spcBef>
                <a:spcPts val="0"/>
              </a:spcBef>
            </a:pPr>
            <a:r>
              <a:rPr lang="en-GB" dirty="0">
                <a:latin typeface="Note this" panose="02000503020000020003" pitchFamily="2" charset="0"/>
              </a:rPr>
              <a:t>Desktop phones – setup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1883172" y="1264320"/>
            <a:ext cx="78488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300000"/>
              </a:lnSpc>
            </a:pPr>
            <a:r>
              <a:rPr lang="de-DE" sz="3600" b="1" dirty="0" smtClean="0">
                <a:latin typeface="Note this" panose="02000503020000020003" pitchFamily="2" charset="0"/>
              </a:rPr>
              <a:t>Basic SIP </a:t>
            </a:r>
            <a:r>
              <a:rPr lang="de-DE" sz="3600" b="1" dirty="0" err="1" smtClean="0">
                <a:latin typeface="Note this" panose="02000503020000020003" pitchFamily="2" charset="0"/>
              </a:rPr>
              <a:t>setup</a:t>
            </a:r>
            <a:endParaRPr lang="de-DE" sz="3600" b="1" dirty="0" smtClean="0">
              <a:latin typeface="Note this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4971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0" y="219075"/>
            <a:ext cx="9612313" cy="685800"/>
          </a:xfrm>
        </p:spPr>
        <p:txBody>
          <a:bodyPr vert="horz" lIns="91411" tIns="45705" rIns="91411" bIns="45705" rtlCol="0" anchor="ctr">
            <a:noAutofit/>
          </a:bodyPr>
          <a:lstStyle/>
          <a:p>
            <a:pPr defTabSz="914400">
              <a:spcBef>
                <a:spcPts val="0"/>
              </a:spcBef>
            </a:pPr>
            <a:r>
              <a:rPr lang="en-GB" dirty="0" err="1">
                <a:latin typeface="Note this" panose="02000503020000020003" pitchFamily="2" charset="0"/>
              </a:rPr>
              <a:t>Goin</a:t>
            </a:r>
            <a:r>
              <a:rPr lang="en-GB" dirty="0">
                <a:latin typeface="Note this" panose="02000503020000020003" pitchFamily="2" charset="0"/>
              </a:rPr>
              <a:t>’ live – Network</a:t>
            </a:r>
          </a:p>
        </p:txBody>
      </p:sp>
      <p:pic>
        <p:nvPicPr>
          <p:cNvPr id="1026" name="Picture 2" descr="D:\Trainings\Translations\Screenshots\Screenshot_2013-12-11-15-03-5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100" y="1264320"/>
            <a:ext cx="8640001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Trainings\Translations\Screenshots\Screenshot_2013-12-11-15-05-58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116" y="1408336"/>
            <a:ext cx="86400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Trainings\Translations\Screenshots\Screenshot_2013-12-11-15-04-0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132" y="1533797"/>
            <a:ext cx="86400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Trainings\Translations\Screenshots\Screenshot_2013-12-11-15-04-3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148" y="1696968"/>
            <a:ext cx="86400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Trainings\Translations\Screenshots\Screenshot_2013-12-11-15-04-4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164" y="1840384"/>
            <a:ext cx="86400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D:\Trainings\Translations\Screenshots\Screenshot_2013-12-11-15-04-49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164" y="1852688"/>
            <a:ext cx="86400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38801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0" y="219075"/>
            <a:ext cx="9612313" cy="685800"/>
          </a:xfrm>
        </p:spPr>
        <p:txBody>
          <a:bodyPr vert="horz" lIns="91411" tIns="45705" rIns="91411" bIns="45705" rtlCol="0" anchor="ctr">
            <a:noAutofit/>
          </a:bodyPr>
          <a:lstStyle/>
          <a:p>
            <a:pPr defTabSz="914400">
              <a:spcBef>
                <a:spcPts val="0"/>
              </a:spcBef>
            </a:pPr>
            <a:r>
              <a:rPr lang="en-GB" dirty="0" err="1">
                <a:latin typeface="Note this" panose="02000503020000020003" pitchFamily="2" charset="0"/>
              </a:rPr>
              <a:t>Goin</a:t>
            </a:r>
            <a:r>
              <a:rPr lang="en-GB" dirty="0">
                <a:latin typeface="Note this" panose="02000503020000020003" pitchFamily="2" charset="0"/>
              </a:rPr>
              <a:t>’ live – (Google) Accounts</a:t>
            </a:r>
          </a:p>
        </p:txBody>
      </p:sp>
      <p:pic>
        <p:nvPicPr>
          <p:cNvPr id="2050" name="Picture 2" descr="D:\Trainings\Translations\Screenshots\Screenshot_2013-12-11-15-12-0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108" y="1336928"/>
            <a:ext cx="86400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Gerade Verbindung mit Pfeil 10"/>
          <p:cNvCxnSpPr/>
          <p:nvPr/>
        </p:nvCxnSpPr>
        <p:spPr>
          <a:xfrm flipV="1">
            <a:off x="1595140" y="4505280"/>
            <a:ext cx="432048" cy="5760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51" name="Picture 3" descr="D:\Trainings\Translations\Screenshots\Screenshot_2013-12-11-15-12-2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124" y="1480944"/>
            <a:ext cx="86400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Trainings\Translations\Screenshots\Screenshot_2013-12-11-15-12-2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139" y="1622927"/>
            <a:ext cx="8640001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Trainings\Translations\Screenshots\Bearbeitet\Screenshot_2013-12-11-15-14-46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116" y="1768976"/>
            <a:ext cx="86400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D:\Trainings\Translations\Screenshots\Bearbeitet\Screenshot_2013-12-11-15-14-55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872" y="1336928"/>
            <a:ext cx="8640001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D:\Trainings\Translations\Screenshots\Screenshot_2013-12-11-15-15-09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929" y="1480944"/>
            <a:ext cx="86400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D:\Trainings\Translations\Screenshots\Screenshot_2013-12-11-15-16-30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905" y="1624960"/>
            <a:ext cx="86400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D:\Trainings\Translations\Screenshots\Bearbeitet\Screenshot_2013-12-11-15-17-00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961" y="1768976"/>
            <a:ext cx="86400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02144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0" y="219075"/>
            <a:ext cx="9612313" cy="685800"/>
          </a:xfrm>
        </p:spPr>
        <p:txBody>
          <a:bodyPr vert="horz" lIns="91411" tIns="45705" rIns="91411" bIns="45705" rtlCol="0" anchor="ctr">
            <a:noAutofit/>
          </a:bodyPr>
          <a:lstStyle/>
          <a:p>
            <a:pPr defTabSz="914400">
              <a:spcBef>
                <a:spcPts val="0"/>
              </a:spcBef>
            </a:pPr>
            <a:r>
              <a:rPr lang="en-GB" dirty="0" err="1">
                <a:latin typeface="Note this" panose="02000503020000020003" pitchFamily="2" charset="0"/>
              </a:rPr>
              <a:t>Goin</a:t>
            </a:r>
            <a:r>
              <a:rPr lang="en-GB" dirty="0">
                <a:latin typeface="Note this" panose="02000503020000020003" pitchFamily="2" charset="0"/>
              </a:rPr>
              <a:t>’ live – SIP Accounts</a:t>
            </a:r>
          </a:p>
        </p:txBody>
      </p:sp>
      <p:pic>
        <p:nvPicPr>
          <p:cNvPr id="3074" name="Picture 2" descr="D:\Trainings\Translations\Screenshots\WebUI\Settings - Mozilla Firefox_016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46" r="25796"/>
          <a:stretch/>
        </p:blipFill>
        <p:spPr bwMode="auto">
          <a:xfrm>
            <a:off x="2891284" y="1264320"/>
            <a:ext cx="6139736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Gerade Verbindung mit Pfeil 15"/>
          <p:cNvCxnSpPr/>
          <p:nvPr/>
        </p:nvCxnSpPr>
        <p:spPr>
          <a:xfrm flipH="1" flipV="1">
            <a:off x="8579916" y="3964320"/>
            <a:ext cx="720080" cy="4683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75" name="Picture 3" descr="D:\Trainings\Translations\Screenshots\WebUI\Settings - Mozilla Firefox_017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78" r="25044"/>
          <a:stretch/>
        </p:blipFill>
        <p:spPr bwMode="auto">
          <a:xfrm>
            <a:off x="3016776" y="1408336"/>
            <a:ext cx="6211212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Gerade Verbindung mit Pfeil 10"/>
          <p:cNvCxnSpPr/>
          <p:nvPr/>
        </p:nvCxnSpPr>
        <p:spPr>
          <a:xfrm flipV="1">
            <a:off x="5483572" y="5152752"/>
            <a:ext cx="638810" cy="3600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76" name="Picture 4" descr="D:\Trainings\Translations\Screenshots\WebUI\Settings - Mozilla Firefox_018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30" r="24783"/>
          <a:stretch/>
        </p:blipFill>
        <p:spPr bwMode="auto">
          <a:xfrm>
            <a:off x="3179316" y="1569557"/>
            <a:ext cx="6236425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Trainings\Translations\Screenshots\WebUI\Settings - Mozilla Firefox_019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27" r="24830"/>
          <a:stretch/>
        </p:blipFill>
        <p:spPr bwMode="auto">
          <a:xfrm>
            <a:off x="3323332" y="1713573"/>
            <a:ext cx="6225342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:\Trainings\Translations\Screenshots\WebUI\Settings - Mozilla Firefox_020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29" r="25045"/>
          <a:stretch/>
        </p:blipFill>
        <p:spPr bwMode="auto">
          <a:xfrm>
            <a:off x="3467348" y="1857589"/>
            <a:ext cx="6207597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84514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0" y="219075"/>
            <a:ext cx="9612313" cy="685800"/>
          </a:xfrm>
        </p:spPr>
        <p:txBody>
          <a:bodyPr vert="horz" lIns="91411" tIns="45705" rIns="91411" bIns="45705" rtlCol="0" anchor="ctr">
            <a:noAutofit/>
          </a:bodyPr>
          <a:lstStyle/>
          <a:p>
            <a:pPr defTabSz="914400">
              <a:spcBef>
                <a:spcPts val="0"/>
              </a:spcBef>
            </a:pPr>
            <a:r>
              <a:rPr lang="en-GB" dirty="0" err="1">
                <a:latin typeface="Note this" panose="02000503020000020003" pitchFamily="2" charset="0"/>
              </a:rPr>
              <a:t>Goin</a:t>
            </a:r>
            <a:r>
              <a:rPr lang="en-GB" dirty="0">
                <a:latin typeface="Note this" panose="02000503020000020003" pitchFamily="2" charset="0"/>
              </a:rPr>
              <a:t>’ live – How To videos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6" r="15410"/>
          <a:stretch/>
        </p:blipFill>
        <p:spPr bwMode="auto">
          <a:xfrm>
            <a:off x="1235100" y="1336328"/>
            <a:ext cx="7763104" cy="54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9135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0" y="219075"/>
            <a:ext cx="9612313" cy="685800"/>
          </a:xfrm>
        </p:spPr>
        <p:txBody>
          <a:bodyPr vert="horz" lIns="91411" tIns="45705" rIns="91411" bIns="45705" rtlCol="0" anchor="ctr">
            <a:noAutofit/>
          </a:bodyPr>
          <a:lstStyle/>
          <a:p>
            <a:pPr algn="ctr" defTabSz="914400">
              <a:spcBef>
                <a:spcPts val="0"/>
              </a:spcBef>
              <a:buNone/>
            </a:pPr>
            <a:r>
              <a:rPr lang="en-GB" sz="3200" b="0" i="0" dirty="0">
                <a:latin typeface="Note this" panose="02000503020000020003" pitchFamily="2" charset="0"/>
              </a:rPr>
              <a:t>IP </a:t>
            </a:r>
            <a:r>
              <a:rPr lang="en-GB" sz="3200" b="0" i="0" dirty="0" err="1">
                <a:latin typeface="Note this" panose="02000503020000020003" pitchFamily="2" charset="0"/>
              </a:rPr>
              <a:t>network</a:t>
            </a:r>
            <a:r>
              <a:rPr lang="en-GB" sz="3200" b="0" i="0" dirty="0">
                <a:latin typeface="Note this" panose="02000503020000020003" pitchFamily="2" charset="0"/>
              </a:rPr>
              <a:t> </a:t>
            </a:r>
            <a:r>
              <a:rPr lang="en-GB" sz="3200" b="0" i="0" dirty="0" err="1">
                <a:latin typeface="Note this" panose="02000503020000020003" pitchFamily="2" charset="0"/>
              </a:rPr>
              <a:t>requirements</a:t>
            </a:r>
            <a:endParaRPr lang="en-GB" sz="3200" b="0" i="0" dirty="0">
              <a:latin typeface="Note this" panose="02000503020000020003" pitchFamily="2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452756" y="1905621"/>
            <a:ext cx="9823760" cy="4695612"/>
          </a:xfrm>
          <a:prstGeom prst="rect">
            <a:avLst/>
          </a:prstGeom>
          <a:noFill/>
        </p:spPr>
        <p:txBody>
          <a:bodyPr wrap="square" lIns="123919" tIns="61960" rIns="123919" bIns="61960" rtlCol="0">
            <a:spAutoFit/>
          </a:bodyPr>
          <a:lstStyle/>
          <a:p>
            <a:pPr algn="l" defTabSz="457200">
              <a:lnSpc>
                <a:spcPct val="150000"/>
              </a:lnSpc>
            </a:pPr>
            <a:r>
              <a:rPr lang="en-GB" sz="2200" b="1" i="0" dirty="0" smtClean="0">
                <a:latin typeface="Myriad Pro Light" pitchFamily="34" charset="0"/>
              </a:rPr>
              <a:t>Normal telephony:</a:t>
            </a:r>
          </a:p>
          <a:p>
            <a:pPr marL="384048" indent="-384048" algn="l" defTabSz="457200">
              <a:lnSpc>
                <a:spcPct val="150000"/>
              </a:lnSpc>
              <a:buFont typeface="Arial"/>
              <a:buChar char="•"/>
            </a:pPr>
            <a:r>
              <a:rPr lang="en-GB" sz="2200" b="0" i="0" dirty="0" smtClean="0">
                <a:latin typeface="Myriad Pro Light" pitchFamily="34" charset="0"/>
              </a:rPr>
              <a:t>100 </a:t>
            </a:r>
            <a:r>
              <a:rPr lang="en-GB" sz="2200" b="0" i="0" dirty="0">
                <a:latin typeface="Myriad Pro Light" pitchFamily="34" charset="0"/>
              </a:rPr>
              <a:t>Mbit/s or 1 </a:t>
            </a:r>
            <a:r>
              <a:rPr lang="en-GB" sz="2200" b="0" i="0" dirty="0" err="1">
                <a:latin typeface="Myriad Pro Light" pitchFamily="34" charset="0"/>
              </a:rPr>
              <a:t>Gbit</a:t>
            </a:r>
            <a:r>
              <a:rPr lang="en-GB" sz="2200" b="0" i="0" dirty="0">
                <a:latin typeface="Myriad Pro Light" pitchFamily="34" charset="0"/>
              </a:rPr>
              <a:t>/s Ethernet </a:t>
            </a:r>
            <a:r>
              <a:rPr lang="en-GB" sz="2200" b="0" i="0" dirty="0" smtClean="0">
                <a:latin typeface="Myriad Pro Light" pitchFamily="34" charset="0"/>
              </a:rPr>
              <a:t>port or WLAN 802.11 a/b/g/n</a:t>
            </a:r>
          </a:p>
          <a:p>
            <a:pPr algn="l" defTabSz="457200">
              <a:lnSpc>
                <a:spcPct val="150000"/>
              </a:lnSpc>
            </a:pPr>
            <a:r>
              <a:rPr lang="en-GB" sz="2200" b="1" dirty="0" smtClean="0">
                <a:latin typeface="Myriad Pro Light" pitchFamily="34" charset="0"/>
              </a:rPr>
              <a:t>Video telephony:</a:t>
            </a:r>
            <a:endParaRPr lang="en-GB" sz="2200" b="1" dirty="0">
              <a:latin typeface="Myriad Pro Light" pitchFamily="34" charset="0"/>
            </a:endParaRPr>
          </a:p>
          <a:p>
            <a:pPr marL="384048" indent="-384048" defTabSz="457200">
              <a:lnSpc>
                <a:spcPct val="150000"/>
              </a:lnSpc>
              <a:buFont typeface="Arial"/>
              <a:buChar char="•"/>
            </a:pPr>
            <a:r>
              <a:rPr lang="en-GB" sz="2200" dirty="0">
                <a:latin typeface="Myriad Pro Light" pitchFamily="34" charset="0"/>
              </a:rPr>
              <a:t>1 </a:t>
            </a:r>
            <a:r>
              <a:rPr lang="en-GB" sz="2200" dirty="0" err="1">
                <a:latin typeface="Myriad Pro Light" pitchFamily="34" charset="0"/>
              </a:rPr>
              <a:t>Gbit</a:t>
            </a:r>
            <a:r>
              <a:rPr lang="en-GB" sz="2200" dirty="0">
                <a:latin typeface="Myriad Pro Light" pitchFamily="34" charset="0"/>
              </a:rPr>
              <a:t>/s Ethernet port or WLAN 802.11 </a:t>
            </a:r>
            <a:r>
              <a:rPr lang="en-GB" sz="2200" dirty="0" smtClean="0">
                <a:latin typeface="Myriad Pro Light" pitchFamily="34" charset="0"/>
              </a:rPr>
              <a:t>n (width sufficient bandwidth!)</a:t>
            </a:r>
            <a:endParaRPr lang="en-GB" sz="2200" dirty="0">
              <a:latin typeface="Myriad Pro Light" pitchFamily="34" charset="0"/>
            </a:endParaRPr>
          </a:p>
          <a:p>
            <a:pPr marL="384048" indent="-384048" algn="l" defTabSz="457200">
              <a:lnSpc>
                <a:spcPct val="150000"/>
              </a:lnSpc>
              <a:buFont typeface="Arial"/>
              <a:buChar char="•"/>
            </a:pPr>
            <a:endParaRPr lang="en-GB" sz="2200" b="0" i="0" dirty="0">
              <a:latin typeface="Myriad Pro Light" pitchFamily="34" charset="0"/>
            </a:endParaRPr>
          </a:p>
          <a:p>
            <a:pPr marL="384048" indent="-384048" algn="l" defTabSz="457200">
              <a:lnSpc>
                <a:spcPct val="150000"/>
              </a:lnSpc>
              <a:buFont typeface="Arial"/>
              <a:buChar char="•"/>
            </a:pPr>
            <a:r>
              <a:rPr lang="en-GB" sz="2200" b="0" i="0" dirty="0" smtClean="0">
                <a:latin typeface="Myriad Pro Light" pitchFamily="34" charset="0"/>
              </a:rPr>
              <a:t>Maxwell 10	</a:t>
            </a:r>
            <a:r>
              <a:rPr lang="en-GB" sz="2200" b="0" i="0" dirty="0">
                <a:latin typeface="Myriad Pro Light" pitchFamily="34" charset="0"/>
              </a:rPr>
              <a:t>	</a:t>
            </a:r>
            <a:r>
              <a:rPr lang="en-GB" sz="2200" b="0" i="0" dirty="0" err="1">
                <a:latin typeface="Myriad Pro Light" pitchFamily="34" charset="0"/>
              </a:rPr>
              <a:t>PoE</a:t>
            </a:r>
            <a:r>
              <a:rPr lang="en-GB" sz="2200" b="0" i="0" dirty="0">
                <a:latin typeface="Myriad Pro Light" pitchFamily="34" charset="0"/>
              </a:rPr>
              <a:t> 802.3af Class </a:t>
            </a:r>
            <a:r>
              <a:rPr lang="en-GB" sz="2200" b="0" i="0" dirty="0" smtClean="0">
                <a:latin typeface="Myriad Pro Light" pitchFamily="34" charset="0"/>
              </a:rPr>
              <a:t>3 (</a:t>
            </a:r>
            <a:r>
              <a:rPr lang="en-GB" sz="2200" dirty="0" smtClean="0">
                <a:latin typeface="Myriad Pro Light" pitchFamily="34" charset="0"/>
              </a:rPr>
              <a:t>6.49</a:t>
            </a:r>
            <a:r>
              <a:rPr lang="en-GB" sz="2200" b="0" i="0" dirty="0" smtClean="0">
                <a:latin typeface="Myriad Pro Light" pitchFamily="34" charset="0"/>
              </a:rPr>
              <a:t>–12.95 </a:t>
            </a:r>
            <a:r>
              <a:rPr lang="en-GB" sz="2200" b="0" i="0" dirty="0">
                <a:latin typeface="Myriad Pro Light" pitchFamily="34" charset="0"/>
              </a:rPr>
              <a:t>Watt)</a:t>
            </a:r>
          </a:p>
          <a:p>
            <a:pPr marL="384048" indent="-384048" algn="l" defTabSz="457200">
              <a:lnSpc>
                <a:spcPct val="150000"/>
              </a:lnSpc>
              <a:buFont typeface="Arial"/>
              <a:buChar char="•"/>
            </a:pPr>
            <a:r>
              <a:rPr lang="en-GB" sz="2200" b="0" i="0" dirty="0" smtClean="0">
                <a:latin typeface="Myriad Pro Light" pitchFamily="34" charset="0"/>
              </a:rPr>
              <a:t>VLAN </a:t>
            </a:r>
            <a:r>
              <a:rPr lang="en-GB" sz="2200" b="0" i="0" dirty="0">
                <a:latin typeface="Myriad Pro Light" pitchFamily="34" charset="0"/>
              </a:rPr>
              <a:t>disconnection from other network devices: recommendation</a:t>
            </a:r>
          </a:p>
          <a:p>
            <a:pPr marL="384048" indent="-384048" algn="l" defTabSz="457200">
              <a:lnSpc>
                <a:spcPct val="150000"/>
              </a:lnSpc>
              <a:buFont typeface="Arial"/>
              <a:buChar char="•"/>
            </a:pPr>
            <a:r>
              <a:rPr lang="en-GB" sz="2200" b="0" i="0" dirty="0">
                <a:latin typeface="Myriad Pro Light" pitchFamily="34" charset="0"/>
              </a:rPr>
              <a:t>Supports VLAN tagging</a:t>
            </a:r>
          </a:p>
          <a:p>
            <a:pPr marL="384048" indent="-384048" algn="l" defTabSz="457200">
              <a:lnSpc>
                <a:spcPct val="150000"/>
              </a:lnSpc>
              <a:buFont typeface="Arial"/>
              <a:buChar char="•"/>
            </a:pPr>
            <a:r>
              <a:rPr lang="en-GB" sz="2200" b="0" i="0" dirty="0">
                <a:latin typeface="Myriad Pro Light" pitchFamily="34" charset="0"/>
              </a:rPr>
              <a:t>Activation of Quality of Service mechanisms: recommendation</a:t>
            </a:r>
          </a:p>
        </p:txBody>
      </p:sp>
    </p:spTree>
    <p:extLst>
      <p:ext uri="{BB962C8B-B14F-4D97-AF65-F5344CB8AC3E}">
        <p14:creationId xmlns:p14="http://schemas.microsoft.com/office/powerpoint/2010/main" val="4682652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28427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1451124" y="1336328"/>
            <a:ext cx="7918824" cy="320908"/>
          </a:xfrm>
        </p:spPr>
        <p:txBody>
          <a:bodyPr/>
          <a:lstStyle/>
          <a:p>
            <a:pPr algn="ctr" defTabSz="914400">
              <a:spcBef>
                <a:spcPts val="0"/>
              </a:spcBef>
              <a:buNone/>
            </a:pPr>
            <a:r>
              <a:rPr lang="en-GB" sz="3200" b="1" i="0" dirty="0" smtClean="0">
                <a:latin typeface="Note this" panose="02000503020000020003" pitchFamily="2" charset="0"/>
              </a:rPr>
              <a:t>Maxwell 10</a:t>
            </a:r>
            <a:br>
              <a:rPr lang="en-GB" sz="3200" b="1" i="0" dirty="0" smtClean="0">
                <a:latin typeface="Note this" panose="02000503020000020003" pitchFamily="2" charset="0"/>
              </a:rPr>
            </a:br>
            <a:r>
              <a:rPr lang="en-GB" sz="3200" i="0" dirty="0" smtClean="0">
                <a:latin typeface="Note this" panose="02000503020000020003" pitchFamily="2" charset="0"/>
              </a:rPr>
              <a:t>Online Training - </a:t>
            </a:r>
            <a:r>
              <a:rPr lang="en-GB" sz="3200" i="0" dirty="0" smtClean="0">
                <a:latin typeface="Note this" panose="02000503020000020003" pitchFamily="2" charset="0"/>
              </a:rPr>
              <a:t>short</a:t>
            </a:r>
            <a:endParaRPr lang="en-GB" sz="3200" i="0" dirty="0">
              <a:latin typeface="Note this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70982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2951509" y="3551481"/>
            <a:ext cx="4001215" cy="14247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269" tIns="52135" rIns="104269" bIns="52135"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235" y="3461586"/>
            <a:ext cx="1141399" cy="1519395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2983871" y="1988768"/>
            <a:ext cx="7182227" cy="14247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269" tIns="52135" rIns="104269" bIns="52135"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7178219" y="3561975"/>
            <a:ext cx="2987879" cy="14247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269" tIns="52135" rIns="104269" bIns="52135"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983871" y="5152653"/>
            <a:ext cx="7182227" cy="14247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269" tIns="52135" rIns="104269" bIns="52135"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02547" y="1988769"/>
            <a:ext cx="2292869" cy="45886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269" tIns="52135" rIns="104269" bIns="52135"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48171" name="Picture 43" descr="T500PRO_PCI_TR_orange_black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866370" y="2687221"/>
            <a:ext cx="1681750" cy="728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defTabSz="914400">
              <a:spcBef>
                <a:spcPts val="0"/>
              </a:spcBef>
              <a:buNone/>
            </a:pPr>
            <a:r>
              <a:rPr lang="nl-NL" sz="3200" b="0" i="0" dirty="0">
                <a:latin typeface="Note this" panose="02000503020000020003" pitchFamily="2" charset="0"/>
                <a:ea typeface="ＭＳ Ｐゴシック"/>
              </a:rPr>
              <a:t>Gigaset pro: product overview</a:t>
            </a:r>
          </a:p>
        </p:txBody>
      </p:sp>
      <p:pic>
        <p:nvPicPr>
          <p:cNvPr id="48165" name="Picture 37" descr="T300PRO_FR_orange_black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819804" y="3575550"/>
            <a:ext cx="1676027" cy="76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52" name="Textfeld 34"/>
          <p:cNvSpPr txBox="1">
            <a:spLocks noChangeArrowheads="1"/>
          </p:cNvSpPr>
          <p:nvPr/>
        </p:nvSpPr>
        <p:spPr bwMode="auto">
          <a:xfrm>
            <a:off x="666577" y="4597042"/>
            <a:ext cx="1754157" cy="446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2627" tIns="53366" rIns="102627" bIns="53366">
            <a:spAutoFit/>
          </a:bodyPr>
          <a:lstStyle/>
          <a:p>
            <a:pPr algn="l" defTabSz="457200">
              <a:buNone/>
            </a:pPr>
            <a:r>
              <a:rPr lang="en-GB" sz="1100" b="0" i="0" dirty="0">
                <a:latin typeface="Calibri"/>
                <a:ea typeface="+mn-ea"/>
                <a:cs typeface="+mn-cs"/>
              </a:rPr>
              <a:t>T300 PRO </a:t>
            </a:r>
          </a:p>
          <a:p>
            <a:pPr algn="l" defTabSz="457200">
              <a:buNone/>
            </a:pPr>
            <a:r>
              <a:rPr lang="en-GB" sz="1100" b="0" i="0" dirty="0">
                <a:latin typeface="Calibri"/>
                <a:ea typeface="+mn-ea"/>
                <a:cs typeface="+mn-cs"/>
              </a:rPr>
              <a:t> Mini PBX, max.15 users</a:t>
            </a:r>
          </a:p>
        </p:txBody>
      </p:sp>
      <p:pic>
        <p:nvPicPr>
          <p:cNvPr id="48162" name="Picture 34" descr="DE900_SYS_TR_black_silkymetal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8079254" y="2088228"/>
            <a:ext cx="1904070" cy="1345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63" name="Picture 35" descr="DE700_SYS_TR_black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6256548" y="2088228"/>
            <a:ext cx="1907780" cy="1345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54" name="Text Box 28"/>
          <p:cNvSpPr txBox="1">
            <a:spLocks noChangeArrowheads="1"/>
          </p:cNvSpPr>
          <p:nvPr/>
        </p:nvSpPr>
        <p:spPr bwMode="auto">
          <a:xfrm>
            <a:off x="3325967" y="3088746"/>
            <a:ext cx="1221501" cy="274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4269" tIns="52135" rIns="104269" bIns="52135">
            <a:spAutoFit/>
          </a:bodyPr>
          <a:lstStyle/>
          <a:p>
            <a:pPr algn="l" defTabSz="457200">
              <a:spcBef>
                <a:spcPts val="660"/>
              </a:spcBef>
              <a:buNone/>
            </a:pPr>
            <a:r>
              <a:rPr lang="en-GB" sz="1100" b="0" i="0" dirty="0">
                <a:latin typeface="Calibri"/>
                <a:ea typeface="+mn-ea"/>
                <a:cs typeface="+mn-cs"/>
              </a:rPr>
              <a:t>DE310 IP PRO</a:t>
            </a:r>
          </a:p>
        </p:txBody>
      </p:sp>
      <p:sp>
        <p:nvSpPr>
          <p:cNvPr id="48155" name="Text Box 29"/>
          <p:cNvSpPr txBox="1">
            <a:spLocks noChangeArrowheads="1"/>
          </p:cNvSpPr>
          <p:nvPr/>
        </p:nvSpPr>
        <p:spPr bwMode="auto">
          <a:xfrm>
            <a:off x="6793480" y="3098469"/>
            <a:ext cx="1138364" cy="259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69" tIns="52135" rIns="104269" bIns="52135">
            <a:spAutoFit/>
          </a:bodyPr>
          <a:lstStyle/>
          <a:p>
            <a:pPr algn="l" defTabSz="457200">
              <a:spcBef>
                <a:spcPts val="600"/>
              </a:spcBef>
              <a:buNone/>
            </a:pPr>
            <a:r>
              <a:rPr lang="en-GB" sz="1000" b="0" i="0" dirty="0">
                <a:latin typeface="Calibri"/>
                <a:ea typeface="+mn-ea"/>
                <a:cs typeface="+mn-cs"/>
              </a:rPr>
              <a:t>DE700 IP PRO</a:t>
            </a:r>
          </a:p>
        </p:txBody>
      </p:sp>
      <p:sp>
        <p:nvSpPr>
          <p:cNvPr id="2" name="Text Box 30"/>
          <p:cNvSpPr txBox="1">
            <a:spLocks noChangeArrowheads="1"/>
          </p:cNvSpPr>
          <p:nvPr/>
        </p:nvSpPr>
        <p:spPr bwMode="auto">
          <a:xfrm>
            <a:off x="8672507" y="3098469"/>
            <a:ext cx="1275561" cy="259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69" tIns="52135" rIns="104269" bIns="52135">
            <a:spAutoFit/>
          </a:bodyPr>
          <a:lstStyle/>
          <a:p>
            <a:pPr algn="l" defTabSz="457200">
              <a:spcBef>
                <a:spcPts val="600"/>
              </a:spcBef>
              <a:buNone/>
            </a:pPr>
            <a:r>
              <a:rPr lang="en-GB" sz="1000" b="0" i="0" dirty="0">
                <a:latin typeface="Calibri"/>
                <a:ea typeface="+mn-ea"/>
                <a:cs typeface="+mn-cs"/>
              </a:rPr>
              <a:t>DE900 IP PRO</a:t>
            </a:r>
          </a:p>
        </p:txBody>
      </p:sp>
      <p:sp>
        <p:nvSpPr>
          <p:cNvPr id="3" name="Text Box 31"/>
          <p:cNvSpPr txBox="1">
            <a:spLocks noChangeArrowheads="1"/>
          </p:cNvSpPr>
          <p:nvPr/>
        </p:nvSpPr>
        <p:spPr bwMode="auto">
          <a:xfrm>
            <a:off x="666577" y="3125253"/>
            <a:ext cx="2256920" cy="441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4269" tIns="52135" rIns="104269" bIns="52135">
            <a:spAutoFit/>
          </a:bodyPr>
          <a:lstStyle/>
          <a:p>
            <a:pPr algn="l" defTabSz="457200">
              <a:buNone/>
            </a:pPr>
            <a:r>
              <a:rPr lang="en-GB" sz="1100" b="0" i="0" dirty="0">
                <a:latin typeface="Calibri"/>
                <a:ea typeface="+mn-ea"/>
                <a:cs typeface="+mn-cs"/>
              </a:rPr>
              <a:t>T500 PRO </a:t>
            </a:r>
          </a:p>
          <a:p>
            <a:pPr algn="l" defTabSz="457200">
              <a:buNone/>
            </a:pPr>
            <a:r>
              <a:rPr lang="en-GB" sz="1100" b="0" i="0" dirty="0">
                <a:latin typeface="Calibri"/>
                <a:ea typeface="+mn-ea"/>
                <a:cs typeface="+mn-cs"/>
              </a:rPr>
              <a:t> PBX, max. 100 users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44426" y="2028345"/>
            <a:ext cx="668392" cy="320732"/>
          </a:xfrm>
          <a:prstGeom prst="rect">
            <a:avLst/>
          </a:prstGeom>
          <a:noFill/>
        </p:spPr>
        <p:txBody>
          <a:bodyPr wrap="none" lIns="104269" tIns="52135" rIns="104269" bIns="52135" rtlCol="0">
            <a:spAutoFit/>
          </a:bodyPr>
          <a:lstStyle/>
          <a:p>
            <a:pPr algn="l" defTabSz="457200">
              <a:buNone/>
            </a:pPr>
            <a:r>
              <a:rPr lang="en-GB" sz="1400" b="0" i="0" dirty="0">
                <a:latin typeface="Calibri"/>
                <a:ea typeface="+mn-ea"/>
                <a:cs typeface="+mn-cs"/>
              </a:rPr>
              <a:t>IP PBX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036219" y="2048133"/>
            <a:ext cx="1690210" cy="320732"/>
          </a:xfrm>
          <a:prstGeom prst="rect">
            <a:avLst/>
          </a:prstGeom>
          <a:noFill/>
        </p:spPr>
        <p:txBody>
          <a:bodyPr wrap="none" lIns="104269" tIns="52135" rIns="104269" bIns="52135" rtlCol="0">
            <a:spAutoFit/>
          </a:bodyPr>
          <a:lstStyle/>
          <a:p>
            <a:pPr algn="l" defTabSz="457200">
              <a:buNone/>
            </a:pPr>
            <a:r>
              <a:rPr lang="en-GB" sz="1400" b="0" i="0" dirty="0">
                <a:latin typeface="Calibri"/>
                <a:ea typeface="+mn-ea"/>
                <a:cs typeface="+mn-cs"/>
              </a:rPr>
              <a:t>IP desktop telephones</a:t>
            </a:r>
          </a:p>
        </p:txBody>
      </p:sp>
      <p:pic>
        <p:nvPicPr>
          <p:cNvPr id="41" name="Picture 40" descr="ZY700.gif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7300879" y="3863928"/>
            <a:ext cx="1511007" cy="107280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3055153" y="3634392"/>
            <a:ext cx="1071772" cy="320732"/>
          </a:xfrm>
          <a:prstGeom prst="rect">
            <a:avLst/>
          </a:prstGeom>
          <a:noFill/>
        </p:spPr>
        <p:txBody>
          <a:bodyPr wrap="none" lIns="104269" tIns="52135" rIns="104269" bIns="52135" rtlCol="0">
            <a:spAutoFit/>
          </a:bodyPr>
          <a:lstStyle/>
          <a:p>
            <a:pPr algn="l" defTabSz="457200">
              <a:buNone/>
            </a:pPr>
            <a:r>
              <a:rPr lang="en-GB" sz="1400" b="0" i="0" dirty="0">
                <a:latin typeface="Calibri"/>
                <a:ea typeface="+mn-ea"/>
                <a:cs typeface="+mn-cs"/>
              </a:rPr>
              <a:t>DECT bases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062726" y="5197494"/>
            <a:ext cx="1380831" cy="320732"/>
          </a:xfrm>
          <a:prstGeom prst="rect">
            <a:avLst/>
          </a:prstGeom>
          <a:noFill/>
        </p:spPr>
        <p:txBody>
          <a:bodyPr wrap="none" lIns="104269" tIns="52135" rIns="104269" bIns="52135" rtlCol="0">
            <a:spAutoFit/>
          </a:bodyPr>
          <a:lstStyle/>
          <a:p>
            <a:pPr algn="l" defTabSz="457200">
              <a:buNone/>
            </a:pPr>
            <a:r>
              <a:rPr lang="en-GB" sz="1400" b="0" i="0" dirty="0">
                <a:latin typeface="Calibri"/>
                <a:ea typeface="+mn-ea"/>
                <a:cs typeface="+mn-cs"/>
              </a:rPr>
              <a:t>DECT handsets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243504" y="3609340"/>
            <a:ext cx="824525" cy="320732"/>
          </a:xfrm>
          <a:prstGeom prst="rect">
            <a:avLst/>
          </a:prstGeom>
          <a:noFill/>
        </p:spPr>
        <p:txBody>
          <a:bodyPr wrap="none" lIns="104269" tIns="52135" rIns="104269" bIns="52135" rtlCol="0">
            <a:spAutoFit/>
          </a:bodyPr>
          <a:lstStyle/>
          <a:p>
            <a:pPr algn="l" defTabSz="457200">
              <a:buNone/>
            </a:pPr>
            <a:r>
              <a:rPr lang="en-GB" sz="1400" b="0" i="0" dirty="0">
                <a:latin typeface="Calibri"/>
                <a:ea typeface="+mn-ea"/>
                <a:cs typeface="+mn-cs"/>
              </a:rPr>
              <a:t>Accessories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8620314" y="4657007"/>
            <a:ext cx="1403209" cy="274565"/>
          </a:xfrm>
          <a:prstGeom prst="rect">
            <a:avLst/>
          </a:prstGeom>
          <a:noFill/>
        </p:spPr>
        <p:txBody>
          <a:bodyPr wrap="none" lIns="104269" tIns="52135" rIns="104269" bIns="52135" rtlCol="0">
            <a:spAutoFit/>
          </a:bodyPr>
          <a:lstStyle/>
          <a:p>
            <a:pPr algn="l" defTabSz="457200">
              <a:buNone/>
            </a:pPr>
            <a:r>
              <a:rPr lang="en-GB" sz="1100" b="0" i="0" dirty="0">
                <a:latin typeface="Calibri"/>
                <a:ea typeface="+mn-ea"/>
                <a:cs typeface="+mn-cs"/>
              </a:rPr>
              <a:t>Extension modules</a:t>
            </a:r>
          </a:p>
        </p:txBody>
      </p:sp>
      <p:sp>
        <p:nvSpPr>
          <p:cNvPr id="43" name="Text Box 28"/>
          <p:cNvSpPr txBox="1">
            <a:spLocks noChangeArrowheads="1"/>
          </p:cNvSpPr>
          <p:nvPr/>
        </p:nvSpPr>
        <p:spPr bwMode="auto">
          <a:xfrm>
            <a:off x="4766127" y="3088746"/>
            <a:ext cx="1221501" cy="274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4269" tIns="52135" rIns="104269" bIns="52135">
            <a:spAutoFit/>
          </a:bodyPr>
          <a:lstStyle/>
          <a:p>
            <a:pPr algn="l" defTabSz="457200">
              <a:spcBef>
                <a:spcPts val="660"/>
              </a:spcBef>
              <a:buNone/>
            </a:pPr>
            <a:r>
              <a:rPr lang="en-GB" sz="1100" b="0" i="0" dirty="0">
                <a:latin typeface="Calibri"/>
                <a:ea typeface="+mn-ea"/>
                <a:cs typeface="+mn-cs"/>
              </a:rPr>
              <a:t>DE410 IP PRO</a:t>
            </a:r>
          </a:p>
        </p:txBody>
      </p:sp>
      <p:sp>
        <p:nvSpPr>
          <p:cNvPr id="52" name="Text Box 28"/>
          <p:cNvSpPr txBox="1">
            <a:spLocks noChangeArrowheads="1"/>
          </p:cNvSpPr>
          <p:nvPr/>
        </p:nvSpPr>
        <p:spPr bwMode="auto">
          <a:xfrm>
            <a:off x="3241579" y="4649361"/>
            <a:ext cx="1305889" cy="274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4269" tIns="52135" rIns="104269" bIns="52135">
            <a:spAutoFit/>
          </a:bodyPr>
          <a:lstStyle/>
          <a:p>
            <a:pPr algn="l" defTabSz="457200">
              <a:spcBef>
                <a:spcPts val="660"/>
              </a:spcBef>
              <a:buNone/>
            </a:pPr>
            <a:r>
              <a:rPr lang="en-GB" sz="1100" b="0" i="0" dirty="0">
                <a:latin typeface="Calibri"/>
                <a:ea typeface="+mn-ea"/>
                <a:cs typeface="+mn-cs"/>
              </a:rPr>
              <a:t>N510 IP PRO</a:t>
            </a:r>
          </a:p>
        </p:txBody>
      </p:sp>
      <p:pic>
        <p:nvPicPr>
          <p:cNvPr id="53" name="Picture 22" descr="Newton_s"/>
          <p:cNvPicPr>
            <a:picLocks noChangeAspect="1" noChangeArrowheads="1"/>
          </p:cNvPicPr>
          <p:nvPr/>
        </p:nvPicPr>
        <p:blipFill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35346" y="2412807"/>
            <a:ext cx="1191589" cy="796016"/>
          </a:xfrm>
          <a:prstGeom prst="rect">
            <a:avLst/>
          </a:prstGeom>
          <a:noFill/>
          <a:effectLst/>
        </p:spPr>
      </p:pic>
      <p:pic>
        <p:nvPicPr>
          <p:cNvPr id="54" name="Picture 21" descr="Gigaset_Newton-Kelvin_Concepts_091127"/>
          <p:cNvPicPr>
            <a:picLocks noChangeAspect="1" noChangeArrowheads="1"/>
          </p:cNvPicPr>
          <p:nvPr/>
        </p:nvPicPr>
        <p:blipFill>
          <a:blip r:embed="rId10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72557" y="2405548"/>
            <a:ext cx="888619" cy="693371"/>
          </a:xfrm>
          <a:prstGeom prst="rect">
            <a:avLst/>
          </a:prstGeom>
          <a:noFill/>
        </p:spPr>
      </p:pic>
      <p:pic>
        <p:nvPicPr>
          <p:cNvPr id="55" name="Grafik 5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793" y="3406216"/>
            <a:ext cx="1187339" cy="1580550"/>
          </a:xfrm>
          <a:prstGeom prst="rect">
            <a:avLst/>
          </a:prstGeom>
        </p:spPr>
      </p:pic>
      <p:sp>
        <p:nvSpPr>
          <p:cNvPr id="57" name="Text Box 28"/>
          <p:cNvSpPr txBox="1">
            <a:spLocks noChangeArrowheads="1"/>
          </p:cNvSpPr>
          <p:nvPr/>
        </p:nvSpPr>
        <p:spPr bwMode="auto">
          <a:xfrm>
            <a:off x="4403452" y="4663378"/>
            <a:ext cx="1305889" cy="274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4269" tIns="52135" rIns="104269" bIns="52135">
            <a:spAutoFit/>
          </a:bodyPr>
          <a:lstStyle/>
          <a:p>
            <a:pPr algn="l" defTabSz="457200">
              <a:spcBef>
                <a:spcPts val="660"/>
              </a:spcBef>
              <a:buNone/>
            </a:pPr>
            <a:r>
              <a:rPr lang="en-GB" sz="1100" b="0" i="0" dirty="0">
                <a:latin typeface="Calibri"/>
                <a:ea typeface="+mn-ea"/>
                <a:cs typeface="+mn-cs"/>
              </a:rPr>
              <a:t>N720IP PRO</a:t>
            </a:r>
          </a:p>
        </p:txBody>
      </p:sp>
      <p:sp>
        <p:nvSpPr>
          <p:cNvPr id="58" name="Text Box 28"/>
          <p:cNvSpPr txBox="1">
            <a:spLocks noChangeArrowheads="1"/>
          </p:cNvSpPr>
          <p:nvPr/>
        </p:nvSpPr>
        <p:spPr bwMode="auto">
          <a:xfrm>
            <a:off x="5689851" y="4677395"/>
            <a:ext cx="1305889" cy="274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4269" tIns="52135" rIns="104269" bIns="52135">
            <a:spAutoFit/>
          </a:bodyPr>
          <a:lstStyle/>
          <a:p>
            <a:pPr algn="l" defTabSz="457200">
              <a:spcBef>
                <a:spcPts val="660"/>
              </a:spcBef>
              <a:buNone/>
            </a:pPr>
            <a:r>
              <a:rPr lang="en-GB" sz="1100" b="0" i="0" dirty="0">
                <a:latin typeface="Calibri"/>
                <a:ea typeface="+mn-ea"/>
                <a:cs typeface="+mn-cs"/>
              </a:rPr>
              <a:t>N720DM PRO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3764" y="3765340"/>
            <a:ext cx="1581349" cy="1186012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115" y="3744978"/>
            <a:ext cx="1170386" cy="1049312"/>
          </a:xfrm>
          <a:prstGeom prst="rect">
            <a:avLst/>
          </a:prstGeom>
        </p:spPr>
      </p:pic>
      <p:pic>
        <p:nvPicPr>
          <p:cNvPr id="56" name="Grafik 55" descr="SL610H_Bundle_TR_black.jpg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339" t="7083" r="25344" b="35139"/>
          <a:stretch>
            <a:fillRect/>
          </a:stretch>
        </p:blipFill>
        <p:spPr>
          <a:xfrm>
            <a:off x="5112880" y="5308970"/>
            <a:ext cx="730732" cy="980476"/>
          </a:xfrm>
          <a:prstGeom prst="rect">
            <a:avLst/>
          </a:prstGeom>
        </p:spPr>
      </p:pic>
      <p:pic>
        <p:nvPicPr>
          <p:cNvPr id="59" name="Picture 2" descr="C:\Users\AWATZA~1.OAS\AppData\Local\Temp\SNAGHTML1687bcb.PN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32"/>
          <a:stretch/>
        </p:blipFill>
        <p:spPr bwMode="auto">
          <a:xfrm>
            <a:off x="6463233" y="5259945"/>
            <a:ext cx="964555" cy="1033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kopowski_t\Desktop\130705_GIG_Turtle_PRO1_small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562" y="5197918"/>
            <a:ext cx="1283171" cy="1283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kopowski_t\Desktop\Nordic training\maxwell360071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20" y="1197776"/>
            <a:ext cx="9820906" cy="5524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3679872" y="5184007"/>
            <a:ext cx="30375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 smtClean="0">
                <a:latin typeface="Note this" panose="02000503020000020003" pitchFamily="2" charset="0"/>
              </a:rPr>
              <a:t>Maxwell 10</a:t>
            </a:r>
            <a:endParaRPr lang="de-DE" sz="4800" dirty="0">
              <a:latin typeface="Note this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50900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kopowski_t\Desktop\Nordic training\maxwell36007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0" r="18422" b="18083"/>
          <a:stretch/>
        </p:blipFill>
        <p:spPr bwMode="auto">
          <a:xfrm>
            <a:off x="947068" y="2421508"/>
            <a:ext cx="4851659" cy="311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el 6"/>
          <p:cNvSpPr>
            <a:spLocks noGrp="1"/>
          </p:cNvSpPr>
          <p:nvPr>
            <p:ph type="title" idx="4294967295"/>
          </p:nvPr>
        </p:nvSpPr>
        <p:spPr>
          <a:xfrm>
            <a:off x="0" y="219075"/>
            <a:ext cx="9612313" cy="685800"/>
          </a:xfrm>
        </p:spPr>
        <p:txBody>
          <a:bodyPr/>
          <a:lstStyle/>
          <a:p>
            <a:pPr defTabSz="914400">
              <a:spcBef>
                <a:spcPts val="0"/>
              </a:spcBef>
              <a:buNone/>
            </a:pPr>
            <a:r>
              <a:rPr lang="nl-NL" sz="3200" b="0" i="0" dirty="0">
                <a:latin typeface="Note this" panose="02000503020000020003" pitchFamily="2" charset="0"/>
              </a:rPr>
              <a:t>Overview of the Gigaset </a:t>
            </a:r>
            <a:r>
              <a:rPr lang="nl-NL" sz="3200" b="0" i="0" dirty="0" smtClean="0">
                <a:latin typeface="Note this" panose="02000503020000020003" pitchFamily="2" charset="0"/>
              </a:rPr>
              <a:t>pro desktop </a:t>
            </a:r>
            <a:r>
              <a:rPr lang="nl-NL" sz="3200" b="0" i="0" dirty="0" err="1" smtClean="0">
                <a:latin typeface="Note this" panose="02000503020000020003" pitchFamily="2" charset="0"/>
              </a:rPr>
              <a:t>phones</a:t>
            </a:r>
            <a:endParaRPr lang="nl-NL" sz="3200" b="0" i="0" dirty="0">
              <a:latin typeface="Note this" panose="02000503020000020003" pitchFamily="2" charset="0"/>
            </a:endParaRPr>
          </a:p>
        </p:txBody>
      </p:sp>
      <p:sp>
        <p:nvSpPr>
          <p:cNvPr id="9" name="Freihandform 8"/>
          <p:cNvSpPr/>
          <p:nvPr/>
        </p:nvSpPr>
        <p:spPr>
          <a:xfrm>
            <a:off x="6955699" y="1594605"/>
            <a:ext cx="3185255" cy="613390"/>
          </a:xfrm>
          <a:custGeom>
            <a:avLst/>
            <a:gdLst>
              <a:gd name="connsiteX0" fmla="*/ 0 w 1857374"/>
              <a:gd name="connsiteY0" fmla="*/ 0 h 344868"/>
              <a:gd name="connsiteX1" fmla="*/ 1857374 w 1857374"/>
              <a:gd name="connsiteY1" fmla="*/ 0 h 344868"/>
              <a:gd name="connsiteX2" fmla="*/ 1857374 w 1857374"/>
              <a:gd name="connsiteY2" fmla="*/ 344868 h 344868"/>
              <a:gd name="connsiteX3" fmla="*/ 0 w 1857374"/>
              <a:gd name="connsiteY3" fmla="*/ 344868 h 344868"/>
              <a:gd name="connsiteX4" fmla="*/ 0 w 1857374"/>
              <a:gd name="connsiteY4" fmla="*/ 0 h 344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7374" h="344868">
                <a:moveTo>
                  <a:pt x="0" y="0"/>
                </a:moveTo>
                <a:lnTo>
                  <a:pt x="1857374" y="0"/>
                </a:lnTo>
                <a:lnTo>
                  <a:pt x="1857374" y="344868"/>
                </a:lnTo>
                <a:lnTo>
                  <a:pt x="0" y="34486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82" tIns="46333" rIns="81082" bIns="46333" numCol="1" spcCol="1449" anchor="ctr" anchorCtr="0">
            <a:noAutofit/>
          </a:bodyPr>
          <a:lstStyle/>
          <a:p>
            <a:pPr algn="ctr" defTabSz="502920">
              <a:lnSpc>
                <a:spcPct val="90000"/>
              </a:lnSpc>
              <a:spcAft>
                <a:spcPts val="756"/>
              </a:spcAft>
              <a:buNone/>
            </a:pPr>
            <a:r>
              <a:rPr lang="en-GB" sz="1800" b="1" i="0" dirty="0" smtClean="0">
                <a:solidFill>
                  <a:srgbClr val="FFFFFF"/>
                </a:solidFill>
                <a:latin typeface="Myriad Pro Light" pitchFamily="34" charset="0"/>
              </a:rPr>
              <a:t>Maxwell 10</a:t>
            </a:r>
            <a:r>
              <a:rPr lang="en-GB" sz="1800" b="1" i="0" dirty="0">
                <a:solidFill>
                  <a:srgbClr val="FFFFFF"/>
                </a:solidFill>
                <a:latin typeface="Myriad Pro Light" pitchFamily="34" charset="0"/>
              </a:rPr>
              <a:t/>
            </a:r>
            <a:br>
              <a:rPr lang="en-GB" sz="1800" b="1" i="0" dirty="0">
                <a:solidFill>
                  <a:srgbClr val="FFFFFF"/>
                </a:solidFill>
                <a:latin typeface="Myriad Pro Light" pitchFamily="34" charset="0"/>
              </a:rPr>
            </a:br>
            <a:r>
              <a:rPr lang="en-GB" sz="1800" b="0" i="0" dirty="0" smtClean="0">
                <a:solidFill>
                  <a:srgbClr val="FFFFFF"/>
                </a:solidFill>
                <a:latin typeface="Myriad Pro Light" pitchFamily="34" charset="0"/>
              </a:rPr>
              <a:t>(Executive </a:t>
            </a:r>
            <a:r>
              <a:rPr lang="en-GB" sz="1800" dirty="0" smtClean="0">
                <a:solidFill>
                  <a:srgbClr val="FFFFFF"/>
                </a:solidFill>
                <a:latin typeface="Myriad Pro Light" pitchFamily="34" charset="0"/>
              </a:rPr>
              <a:t>Touch IP telephone</a:t>
            </a:r>
            <a:r>
              <a:rPr lang="en-GB" sz="1800" b="0" i="0" dirty="0" smtClean="0">
                <a:solidFill>
                  <a:srgbClr val="FFFFFF"/>
                </a:solidFill>
                <a:latin typeface="Myriad Pro Light" pitchFamily="34" charset="0"/>
              </a:rPr>
              <a:t>)</a:t>
            </a:r>
            <a:endParaRPr lang="en-GB" sz="1800" b="0" i="0" dirty="0">
              <a:solidFill>
                <a:srgbClr val="FFFFFF"/>
              </a:solidFill>
              <a:latin typeface="Myriad Pro Light" pitchFamily="34" charset="0"/>
            </a:endParaRPr>
          </a:p>
        </p:txBody>
      </p:sp>
      <p:sp>
        <p:nvSpPr>
          <p:cNvPr id="10" name="Freihandform 9"/>
          <p:cNvSpPr/>
          <p:nvPr/>
        </p:nvSpPr>
        <p:spPr>
          <a:xfrm>
            <a:off x="6955699" y="2207998"/>
            <a:ext cx="3185255" cy="4528930"/>
          </a:xfrm>
          <a:custGeom>
            <a:avLst/>
            <a:gdLst>
              <a:gd name="connsiteX0" fmla="*/ 0 w 1857374"/>
              <a:gd name="connsiteY0" fmla="*/ 0 h 3679372"/>
              <a:gd name="connsiteX1" fmla="*/ 1857374 w 1857374"/>
              <a:gd name="connsiteY1" fmla="*/ 0 h 3679372"/>
              <a:gd name="connsiteX2" fmla="*/ 1857374 w 1857374"/>
              <a:gd name="connsiteY2" fmla="*/ 3679372 h 3679372"/>
              <a:gd name="connsiteX3" fmla="*/ 0 w 1857374"/>
              <a:gd name="connsiteY3" fmla="*/ 3679372 h 3679372"/>
              <a:gd name="connsiteX4" fmla="*/ 0 w 1857374"/>
              <a:gd name="connsiteY4" fmla="*/ 0 h 3679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7374" h="3679372">
                <a:moveTo>
                  <a:pt x="0" y="0"/>
                </a:moveTo>
                <a:lnTo>
                  <a:pt x="1857374" y="0"/>
                </a:lnTo>
                <a:lnTo>
                  <a:pt x="1857374" y="3679372"/>
                </a:lnTo>
                <a:lnTo>
                  <a:pt x="0" y="367937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0812" tIns="60812" rIns="81082" bIns="91217" numCol="1" spcCol="1449" anchor="t" anchorCtr="0">
            <a:noAutofit/>
          </a:bodyPr>
          <a:lstStyle/>
          <a:p>
            <a:pPr marL="210312" lvl="1" indent="-210312" algn="l" defTabSz="502920">
              <a:lnSpc>
                <a:spcPct val="90000"/>
              </a:lnSpc>
              <a:spcAft>
                <a:spcPts val="288"/>
              </a:spcAft>
              <a:buClr>
                <a:srgbClr val="373D4B">
                  <a:lumOff val="0"/>
                </a:srgbClr>
              </a:buClr>
              <a:buFontTx/>
              <a:buChar char="•"/>
            </a:pPr>
            <a:r>
              <a:rPr lang="en-GB" sz="1600" b="0" i="0" dirty="0" smtClean="0">
                <a:solidFill>
                  <a:srgbClr val="373D4B">
                    <a:lumOff val="0"/>
                  </a:srgbClr>
                </a:solidFill>
                <a:latin typeface="Myriad Pro Light" pitchFamily="34" charset="0"/>
              </a:rPr>
              <a:t>10.1” TFT display (720p)</a:t>
            </a:r>
          </a:p>
          <a:p>
            <a:pPr marL="210312" lvl="1" indent="-210312" algn="l" defTabSz="502920">
              <a:lnSpc>
                <a:spcPct val="90000"/>
              </a:lnSpc>
              <a:spcAft>
                <a:spcPts val="288"/>
              </a:spcAft>
              <a:buClr>
                <a:srgbClr val="373D4B">
                  <a:lumOff val="0"/>
                </a:srgbClr>
              </a:buClr>
              <a:buFontTx/>
              <a:buChar char="•"/>
            </a:pPr>
            <a:r>
              <a:rPr lang="en-GB" sz="1600" dirty="0" smtClean="0">
                <a:solidFill>
                  <a:srgbClr val="373D4B">
                    <a:lumOff val="0"/>
                  </a:srgbClr>
                </a:solidFill>
                <a:latin typeface="Myriad Pro Light" pitchFamily="34" charset="0"/>
              </a:rPr>
              <a:t>Android 4.2.2</a:t>
            </a:r>
            <a:endParaRPr lang="en-GB" sz="1600" b="0" i="0" dirty="0">
              <a:solidFill>
                <a:srgbClr val="373D4B">
                  <a:lumOff val="0"/>
                </a:srgbClr>
              </a:solidFill>
              <a:latin typeface="Myriad Pro Light" pitchFamily="34" charset="0"/>
            </a:endParaRPr>
          </a:p>
          <a:p>
            <a:pPr marL="210312" lvl="1" indent="-210312" algn="l" defTabSz="502920">
              <a:lnSpc>
                <a:spcPct val="90000"/>
              </a:lnSpc>
              <a:spcAft>
                <a:spcPts val="288"/>
              </a:spcAft>
              <a:buClr>
                <a:srgbClr val="373D4B">
                  <a:lumOff val="0"/>
                </a:srgbClr>
              </a:buClr>
              <a:buFontTx/>
              <a:buChar char="•"/>
            </a:pPr>
            <a:r>
              <a:rPr lang="en-GB" sz="1600" b="0" i="0" dirty="0" smtClean="0">
                <a:solidFill>
                  <a:srgbClr val="373D4B">
                    <a:lumOff val="0"/>
                  </a:srgbClr>
                </a:solidFill>
                <a:latin typeface="Myriad Pro Light" pitchFamily="34" charset="0"/>
              </a:rPr>
              <a:t>12 SIP accounts</a:t>
            </a:r>
            <a:endParaRPr lang="en-GB" sz="1600" b="0" i="0" dirty="0">
              <a:solidFill>
                <a:srgbClr val="373D4B">
                  <a:lumOff val="0"/>
                </a:srgbClr>
              </a:solidFill>
              <a:latin typeface="Myriad Pro Light" pitchFamily="34" charset="0"/>
            </a:endParaRPr>
          </a:p>
          <a:p>
            <a:pPr marL="210312" lvl="1" indent="-210312" algn="l" defTabSz="502920">
              <a:lnSpc>
                <a:spcPct val="90000"/>
              </a:lnSpc>
              <a:spcAft>
                <a:spcPts val="288"/>
              </a:spcAft>
              <a:buClr>
                <a:srgbClr val="373D4B">
                  <a:lumOff val="0"/>
                </a:srgbClr>
              </a:buClr>
              <a:buFontTx/>
              <a:buChar char="•"/>
            </a:pPr>
            <a:r>
              <a:rPr lang="en-GB" sz="1600" b="0" i="0" dirty="0" err="1" smtClean="0">
                <a:solidFill>
                  <a:srgbClr val="373D4B">
                    <a:lumOff val="0"/>
                  </a:srgbClr>
                </a:solidFill>
                <a:latin typeface="Myriad Pro Light" pitchFamily="34" charset="0"/>
              </a:rPr>
              <a:t>PoE</a:t>
            </a:r>
            <a:r>
              <a:rPr lang="en-GB" sz="1600" b="0" i="0" dirty="0" smtClean="0">
                <a:solidFill>
                  <a:srgbClr val="373D4B">
                    <a:lumOff val="0"/>
                  </a:srgbClr>
                </a:solidFill>
                <a:latin typeface="Myriad Pro Light" pitchFamily="34" charset="0"/>
              </a:rPr>
              <a:t>/VLAN/</a:t>
            </a:r>
            <a:r>
              <a:rPr lang="en-GB" sz="1600" b="0" i="0" dirty="0" err="1" smtClean="0">
                <a:solidFill>
                  <a:srgbClr val="373D4B">
                    <a:lumOff val="0"/>
                  </a:srgbClr>
                </a:solidFill>
                <a:latin typeface="Myriad Pro Light" pitchFamily="34" charset="0"/>
              </a:rPr>
              <a:t>QoS</a:t>
            </a:r>
            <a:endParaRPr lang="en-GB" sz="1600" b="0" i="0" dirty="0">
              <a:solidFill>
                <a:srgbClr val="373D4B">
                  <a:lumOff val="0"/>
                </a:srgbClr>
              </a:solidFill>
              <a:latin typeface="Myriad Pro Light" pitchFamily="34" charset="0"/>
            </a:endParaRPr>
          </a:p>
          <a:p>
            <a:pPr marL="210312" lvl="1" indent="-210312" algn="l" defTabSz="502920">
              <a:lnSpc>
                <a:spcPct val="90000"/>
              </a:lnSpc>
              <a:spcAft>
                <a:spcPts val="288"/>
              </a:spcAft>
              <a:buClr>
                <a:srgbClr val="373D4B">
                  <a:lumOff val="0"/>
                </a:srgbClr>
              </a:buClr>
              <a:buFontTx/>
              <a:buChar char="•"/>
            </a:pPr>
            <a:r>
              <a:rPr lang="en-GB" sz="1600" b="0" i="0" dirty="0" smtClean="0">
                <a:solidFill>
                  <a:srgbClr val="373D4B">
                    <a:lumOff val="0"/>
                  </a:srgbClr>
                </a:solidFill>
                <a:latin typeface="Myriad Pro Light" pitchFamily="34" charset="0"/>
              </a:rPr>
              <a:t>HD sound</a:t>
            </a:r>
            <a:endParaRPr lang="en-GB" sz="1600" b="0" i="0" dirty="0">
              <a:solidFill>
                <a:srgbClr val="373D4B">
                  <a:lumOff val="0"/>
                </a:srgbClr>
              </a:solidFill>
              <a:latin typeface="Myriad Pro Light" pitchFamily="34" charset="0"/>
            </a:endParaRPr>
          </a:p>
          <a:p>
            <a:pPr marL="0" lvl="1" indent="-255883" defTabSz="502920">
              <a:lnSpc>
                <a:spcPct val="90000"/>
              </a:lnSpc>
              <a:spcAft>
                <a:spcPts val="288"/>
              </a:spcAft>
              <a:buClr>
                <a:srgbClr val="373D4B">
                  <a:lumOff val="0"/>
                </a:srgbClr>
              </a:buClr>
              <a:buFontTx/>
              <a:buChar char="•"/>
            </a:pPr>
            <a:r>
              <a:rPr lang="en-GB" sz="1600" b="0" i="0" dirty="0" smtClean="0">
                <a:solidFill>
                  <a:srgbClr val="373D4B">
                    <a:lumOff val="0"/>
                  </a:srgbClr>
                </a:solidFill>
                <a:latin typeface="Myriad Pro Light" pitchFamily="34" charset="0"/>
              </a:rPr>
              <a:t>Headset via </a:t>
            </a:r>
            <a:r>
              <a:rPr lang="en-GB" sz="1600" dirty="0" smtClean="0">
                <a:solidFill>
                  <a:srgbClr val="373D4B">
                    <a:lumOff val="0"/>
                  </a:srgbClr>
                </a:solidFill>
                <a:latin typeface="Myriad Pro Light" pitchFamily="34" charset="0"/>
              </a:rPr>
              <a:t>BT/EHS/</a:t>
            </a:r>
            <a:r>
              <a:rPr lang="en-GB" sz="1600" b="0" i="0" dirty="0" smtClean="0">
                <a:solidFill>
                  <a:srgbClr val="373D4B">
                    <a:lumOff val="0"/>
                  </a:srgbClr>
                </a:solidFill>
                <a:latin typeface="Myriad Pro Light" pitchFamily="34" charset="0"/>
              </a:rPr>
              <a:t>cable</a:t>
            </a:r>
            <a:endParaRPr lang="en-GB" sz="1600" b="0" i="0" dirty="0">
              <a:solidFill>
                <a:srgbClr val="373D4B">
                  <a:lumOff val="0"/>
                </a:srgbClr>
              </a:solidFill>
              <a:latin typeface="Myriad Pro Light" pitchFamily="34" charset="0"/>
            </a:endParaRPr>
          </a:p>
          <a:p>
            <a:pPr marL="0" lvl="1" indent="-255883" defTabSz="502920">
              <a:lnSpc>
                <a:spcPct val="90000"/>
              </a:lnSpc>
              <a:spcAft>
                <a:spcPts val="288"/>
              </a:spcAft>
              <a:buClr>
                <a:srgbClr val="373D4B">
                  <a:lumOff val="0"/>
                </a:srgbClr>
              </a:buClr>
              <a:buFontTx/>
              <a:buChar char="•"/>
            </a:pPr>
            <a:r>
              <a:rPr lang="en-GB" sz="1600" dirty="0">
                <a:solidFill>
                  <a:srgbClr val="373D4B">
                    <a:lumOff val="0"/>
                  </a:srgbClr>
                </a:solidFill>
                <a:latin typeface="Myriad Pro Light" pitchFamily="34" charset="0"/>
              </a:rPr>
              <a:t>5</a:t>
            </a:r>
            <a:r>
              <a:rPr lang="en-GB" sz="1600" b="0" i="0" dirty="0" smtClean="0">
                <a:solidFill>
                  <a:srgbClr val="373D4B">
                    <a:lumOff val="0"/>
                  </a:srgbClr>
                </a:solidFill>
                <a:latin typeface="Myriad Pro Light" pitchFamily="34" charset="0"/>
              </a:rPr>
              <a:t>-way conferences</a:t>
            </a:r>
          </a:p>
          <a:p>
            <a:pPr marL="0" lvl="1" indent="-255883" defTabSz="502920">
              <a:lnSpc>
                <a:spcPct val="90000"/>
              </a:lnSpc>
              <a:spcAft>
                <a:spcPts val="288"/>
              </a:spcAft>
              <a:buClr>
                <a:srgbClr val="373D4B">
                  <a:lumOff val="0"/>
                </a:srgbClr>
              </a:buClr>
              <a:buFontTx/>
              <a:buChar char="•"/>
            </a:pPr>
            <a:r>
              <a:rPr lang="en-GB" sz="1600" b="0" i="0" dirty="0" smtClean="0">
                <a:solidFill>
                  <a:srgbClr val="373D4B">
                    <a:lumOff val="0"/>
                  </a:srgbClr>
                </a:solidFill>
                <a:latin typeface="Myriad Pro Light" pitchFamily="34" charset="0"/>
              </a:rPr>
              <a:t>Unlimited programmable keys</a:t>
            </a:r>
            <a:endParaRPr lang="en-GB" sz="1600" b="0" i="0" dirty="0">
              <a:solidFill>
                <a:srgbClr val="373D4B">
                  <a:lumOff val="0"/>
                </a:srgbClr>
              </a:solidFill>
              <a:latin typeface="Myriad Pro Light" pitchFamily="34" charset="0"/>
            </a:endParaRPr>
          </a:p>
          <a:p>
            <a:pPr marL="210312" lvl="1" indent="-210312" algn="l" defTabSz="502920">
              <a:lnSpc>
                <a:spcPct val="90000"/>
              </a:lnSpc>
              <a:spcAft>
                <a:spcPts val="288"/>
              </a:spcAft>
              <a:buNone/>
            </a:pPr>
            <a:endParaRPr lang="en-GB" sz="1600" dirty="0" smtClean="0">
              <a:solidFill>
                <a:srgbClr val="373D4B"/>
              </a:solidFill>
              <a:latin typeface="Myriad Pro Light" pitchFamily="34" charset="0"/>
            </a:endParaRPr>
          </a:p>
          <a:p>
            <a:pPr marL="210312" lvl="1" indent="-210312" algn="l" defTabSz="502920">
              <a:lnSpc>
                <a:spcPct val="90000"/>
              </a:lnSpc>
              <a:spcAft>
                <a:spcPts val="288"/>
              </a:spcAft>
              <a:buNone/>
            </a:pPr>
            <a:r>
              <a:rPr lang="en-GB" sz="1600" b="1" i="0" u="sng" dirty="0" smtClean="0">
                <a:solidFill>
                  <a:srgbClr val="373D4B">
                    <a:lumOff val="0"/>
                  </a:srgbClr>
                </a:solidFill>
                <a:latin typeface="Myriad Pro Light" pitchFamily="34" charset="0"/>
              </a:rPr>
              <a:t>Interfaces</a:t>
            </a:r>
            <a:endParaRPr lang="en-GB" sz="1600" b="1" i="0" u="sng" dirty="0">
              <a:solidFill>
                <a:srgbClr val="373D4B">
                  <a:lumOff val="0"/>
                </a:srgbClr>
              </a:solidFill>
              <a:latin typeface="Myriad Pro Light" pitchFamily="34" charset="0"/>
            </a:endParaRPr>
          </a:p>
          <a:p>
            <a:pPr marL="210312" lvl="1" indent="-210312" algn="l" defTabSz="502920">
              <a:lnSpc>
                <a:spcPct val="90000"/>
              </a:lnSpc>
              <a:spcAft>
                <a:spcPts val="288"/>
              </a:spcAft>
              <a:buClr>
                <a:srgbClr val="373D4B">
                  <a:lumOff val="0"/>
                </a:srgbClr>
              </a:buClr>
              <a:buFontTx/>
              <a:buChar char="•"/>
            </a:pPr>
            <a:r>
              <a:rPr lang="en-GB" sz="1600" b="0" i="0" dirty="0" smtClean="0">
                <a:solidFill>
                  <a:srgbClr val="373D4B">
                    <a:lumOff val="0"/>
                  </a:srgbClr>
                </a:solidFill>
                <a:latin typeface="Myriad Pro Light" pitchFamily="34" charset="0"/>
              </a:rPr>
              <a:t>Built-in Gigabit-switch</a:t>
            </a:r>
            <a:endParaRPr lang="en-GB" sz="1600" b="0" i="0" dirty="0">
              <a:solidFill>
                <a:srgbClr val="373D4B">
                  <a:lumOff val="0"/>
                </a:srgbClr>
              </a:solidFill>
              <a:latin typeface="Myriad Pro Light" pitchFamily="34" charset="0"/>
            </a:endParaRPr>
          </a:p>
          <a:p>
            <a:pPr marL="210312" lvl="1" indent="-210312" algn="l" defTabSz="502920">
              <a:lnSpc>
                <a:spcPct val="90000"/>
              </a:lnSpc>
              <a:spcAft>
                <a:spcPts val="288"/>
              </a:spcAft>
              <a:buClr>
                <a:srgbClr val="373D4B">
                  <a:lumOff val="0"/>
                </a:srgbClr>
              </a:buClr>
              <a:buFontTx/>
              <a:buChar char="•"/>
            </a:pPr>
            <a:r>
              <a:rPr lang="en-GB" sz="1600" b="0" i="0" dirty="0" smtClean="0">
                <a:solidFill>
                  <a:srgbClr val="373D4B">
                    <a:lumOff val="0"/>
                  </a:srgbClr>
                </a:solidFill>
                <a:latin typeface="Myriad Pro Light" pitchFamily="34" charset="0"/>
              </a:rPr>
              <a:t>Poe-capable</a:t>
            </a:r>
            <a:endParaRPr lang="en-GB" sz="1600" b="0" i="0" dirty="0">
              <a:solidFill>
                <a:srgbClr val="373D4B">
                  <a:lumOff val="0"/>
                </a:srgbClr>
              </a:solidFill>
              <a:latin typeface="Myriad Pro Light" pitchFamily="34" charset="0"/>
            </a:endParaRPr>
          </a:p>
          <a:p>
            <a:pPr marL="210312" lvl="1" indent="-210312" defTabSz="502920">
              <a:lnSpc>
                <a:spcPct val="90000"/>
              </a:lnSpc>
              <a:spcAft>
                <a:spcPts val="288"/>
              </a:spcAft>
              <a:buClr>
                <a:srgbClr val="373D4B">
                  <a:lumOff val="0"/>
                </a:srgbClr>
              </a:buClr>
              <a:buFontTx/>
              <a:buChar char="•"/>
            </a:pPr>
            <a:r>
              <a:rPr lang="en-GB" sz="1600" dirty="0" smtClean="0">
                <a:solidFill>
                  <a:srgbClr val="373D4B">
                    <a:lumOff val="0"/>
                  </a:srgbClr>
                </a:solidFill>
                <a:latin typeface="Myriad Pro Light" pitchFamily="34" charset="0"/>
              </a:rPr>
              <a:t>Headset via BT/EHS/cable</a:t>
            </a:r>
          </a:p>
          <a:p>
            <a:pPr marL="210312" lvl="1" indent="-210312" defTabSz="502920">
              <a:lnSpc>
                <a:spcPct val="90000"/>
              </a:lnSpc>
              <a:spcAft>
                <a:spcPts val="288"/>
              </a:spcAft>
              <a:buClr>
                <a:srgbClr val="373D4B">
                  <a:lumOff val="0"/>
                </a:srgbClr>
              </a:buClr>
              <a:buFontTx/>
              <a:buChar char="•"/>
            </a:pPr>
            <a:r>
              <a:rPr lang="en-GB" sz="1600" dirty="0" err="1" smtClean="0">
                <a:solidFill>
                  <a:srgbClr val="373D4B">
                    <a:lumOff val="0"/>
                  </a:srgbClr>
                </a:solidFill>
                <a:latin typeface="Myriad Pro Light" pitchFamily="34" charset="0"/>
              </a:rPr>
              <a:t>WiFi</a:t>
            </a:r>
            <a:r>
              <a:rPr lang="en-GB" sz="1600" dirty="0" smtClean="0">
                <a:solidFill>
                  <a:srgbClr val="373D4B">
                    <a:lumOff val="0"/>
                  </a:srgbClr>
                </a:solidFill>
                <a:latin typeface="Myriad Pro Light" pitchFamily="34" charset="0"/>
              </a:rPr>
              <a:t> for network connection</a:t>
            </a:r>
          </a:p>
          <a:p>
            <a:pPr marL="210312" lvl="1" indent="-210312" defTabSz="502920">
              <a:lnSpc>
                <a:spcPct val="90000"/>
              </a:lnSpc>
              <a:spcAft>
                <a:spcPts val="288"/>
              </a:spcAft>
              <a:buClr>
                <a:srgbClr val="373D4B">
                  <a:lumOff val="0"/>
                </a:srgbClr>
              </a:buClr>
              <a:buFontTx/>
              <a:buChar char="•"/>
            </a:pPr>
            <a:r>
              <a:rPr lang="en-GB" sz="1600" dirty="0" smtClean="0">
                <a:solidFill>
                  <a:srgbClr val="373D4B">
                    <a:lumOff val="0"/>
                  </a:srgbClr>
                </a:solidFill>
                <a:latin typeface="Myriad Pro Light" pitchFamily="34" charset="0"/>
              </a:rPr>
              <a:t>USB-slot for USB-key connection</a:t>
            </a:r>
          </a:p>
          <a:p>
            <a:pPr marL="210312" lvl="1" indent="-210312" defTabSz="502920">
              <a:lnSpc>
                <a:spcPct val="90000"/>
              </a:lnSpc>
              <a:spcAft>
                <a:spcPts val="288"/>
              </a:spcAft>
              <a:buClr>
                <a:srgbClr val="373D4B">
                  <a:lumOff val="0"/>
                </a:srgbClr>
              </a:buClr>
              <a:buFontTx/>
              <a:buChar char="•"/>
            </a:pPr>
            <a:r>
              <a:rPr lang="en-GB" sz="1600" dirty="0" smtClean="0">
                <a:solidFill>
                  <a:srgbClr val="373D4B">
                    <a:lumOff val="0"/>
                  </a:srgbClr>
                </a:solidFill>
                <a:latin typeface="Myriad Pro Light" pitchFamily="34" charset="0"/>
              </a:rPr>
              <a:t>SD-card slot</a:t>
            </a:r>
            <a:endParaRPr lang="en-GB" sz="1600" dirty="0">
              <a:solidFill>
                <a:srgbClr val="373D4B">
                  <a:lumOff val="0"/>
                </a:srgbClr>
              </a:solidFill>
              <a:latin typeface="Myriad Pro Light" pitchFamily="34" charset="0"/>
            </a:endParaRPr>
          </a:p>
          <a:p>
            <a:pPr marL="210312" lvl="1" indent="-210312" algn="l" defTabSz="502920">
              <a:lnSpc>
                <a:spcPct val="90000"/>
              </a:lnSpc>
              <a:spcAft>
                <a:spcPts val="288"/>
              </a:spcAft>
              <a:buClr>
                <a:srgbClr val="373D4B">
                  <a:lumOff val="0"/>
                </a:srgbClr>
              </a:buClr>
              <a:buFontTx/>
              <a:buChar char="•"/>
            </a:pPr>
            <a:r>
              <a:rPr lang="en-GB" sz="1600" dirty="0" smtClean="0">
                <a:solidFill>
                  <a:srgbClr val="373D4B">
                    <a:lumOff val="0"/>
                  </a:srgbClr>
                </a:solidFill>
                <a:latin typeface="Myriad Pro Light" pitchFamily="34" charset="0"/>
              </a:rPr>
              <a:t>ECO power supply (supplied)</a:t>
            </a:r>
          </a:p>
        </p:txBody>
      </p:sp>
      <p:sp>
        <p:nvSpPr>
          <p:cNvPr id="18" name="Abgerundetes Rechteck 17"/>
          <p:cNvSpPr/>
          <p:nvPr/>
        </p:nvSpPr>
        <p:spPr>
          <a:xfrm>
            <a:off x="291794" y="3845985"/>
            <a:ext cx="1310545" cy="571500"/>
          </a:xfrm>
          <a:prstGeom prst="roundRect">
            <a:avLst/>
          </a:prstGeom>
          <a:solidFill>
            <a:srgbClr val="0070C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 smtClean="0">
                <a:solidFill>
                  <a:schemeClr val="bg1"/>
                </a:solidFill>
              </a:rPr>
              <a:t>720p, 10.1“ </a:t>
            </a:r>
          </a:p>
          <a:p>
            <a:pPr algn="ctr"/>
            <a:r>
              <a:rPr lang="de-DE" sz="1200" b="1" dirty="0" smtClean="0">
                <a:solidFill>
                  <a:schemeClr val="bg1"/>
                </a:solidFill>
              </a:rPr>
              <a:t>TFT </a:t>
            </a:r>
            <a:r>
              <a:rPr lang="de-DE" sz="1200" b="1" dirty="0" err="1" smtClean="0">
                <a:solidFill>
                  <a:schemeClr val="bg1"/>
                </a:solidFill>
              </a:rPr>
              <a:t>display</a:t>
            </a:r>
            <a:endParaRPr lang="de-DE" sz="1200" b="1" dirty="0">
              <a:solidFill>
                <a:schemeClr val="bg1"/>
              </a:solidFill>
            </a:endParaRPr>
          </a:p>
        </p:txBody>
      </p:sp>
      <p:sp>
        <p:nvSpPr>
          <p:cNvPr id="19" name="Abgerundetes Rechteck 18"/>
          <p:cNvSpPr/>
          <p:nvPr/>
        </p:nvSpPr>
        <p:spPr>
          <a:xfrm>
            <a:off x="291795" y="2135758"/>
            <a:ext cx="1310545" cy="571500"/>
          </a:xfrm>
          <a:prstGeom prst="roundRect">
            <a:avLst/>
          </a:prstGeom>
          <a:solidFill>
            <a:srgbClr val="0070C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 smtClean="0">
                <a:solidFill>
                  <a:schemeClr val="bg1"/>
                </a:solidFill>
              </a:rPr>
              <a:t>HD-Sound</a:t>
            </a:r>
            <a:endParaRPr lang="de-DE" sz="1200" b="1" dirty="0">
              <a:solidFill>
                <a:schemeClr val="bg1"/>
              </a:solidFill>
            </a:endParaRPr>
          </a:p>
        </p:txBody>
      </p:sp>
      <p:sp>
        <p:nvSpPr>
          <p:cNvPr id="20" name="Abgerundetes Rechteck 19"/>
          <p:cNvSpPr/>
          <p:nvPr/>
        </p:nvSpPr>
        <p:spPr>
          <a:xfrm>
            <a:off x="2052914" y="1807635"/>
            <a:ext cx="1405714" cy="571500"/>
          </a:xfrm>
          <a:prstGeom prst="roundRect">
            <a:avLst/>
          </a:prstGeom>
          <a:solidFill>
            <a:srgbClr val="0070C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 smtClean="0">
                <a:solidFill>
                  <a:schemeClr val="bg1"/>
                </a:solidFill>
              </a:rPr>
              <a:t>12 SIP </a:t>
            </a:r>
            <a:r>
              <a:rPr lang="de-DE" sz="1200" b="1" dirty="0" err="1" smtClean="0">
                <a:solidFill>
                  <a:schemeClr val="bg1"/>
                </a:solidFill>
              </a:rPr>
              <a:t>accounts</a:t>
            </a:r>
            <a:endParaRPr lang="de-DE" sz="1200" b="1" dirty="0">
              <a:solidFill>
                <a:schemeClr val="bg1"/>
              </a:solidFill>
            </a:endParaRPr>
          </a:p>
        </p:txBody>
      </p:sp>
      <p:sp>
        <p:nvSpPr>
          <p:cNvPr id="22" name="Abgerundetes Rechteck 21"/>
          <p:cNvSpPr/>
          <p:nvPr/>
        </p:nvSpPr>
        <p:spPr>
          <a:xfrm>
            <a:off x="5326877" y="2679251"/>
            <a:ext cx="1310545" cy="571500"/>
          </a:xfrm>
          <a:prstGeom prst="roundRect">
            <a:avLst/>
          </a:prstGeom>
          <a:solidFill>
            <a:srgbClr val="0070C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bg1"/>
                </a:solidFill>
              </a:rPr>
              <a:t>5</a:t>
            </a:r>
            <a:r>
              <a:rPr lang="de-DE" sz="1200" b="1" dirty="0" smtClean="0">
                <a:solidFill>
                  <a:schemeClr val="bg1"/>
                </a:solidFill>
              </a:rPr>
              <a:t>-way</a:t>
            </a:r>
          </a:p>
          <a:p>
            <a:pPr algn="ctr"/>
            <a:r>
              <a:rPr lang="de-DE" sz="1200" b="1" dirty="0" err="1" smtClean="0">
                <a:solidFill>
                  <a:schemeClr val="bg1"/>
                </a:solidFill>
              </a:rPr>
              <a:t>conferences</a:t>
            </a:r>
            <a:endParaRPr lang="de-DE" sz="1200" b="1" dirty="0">
              <a:solidFill>
                <a:schemeClr val="bg1"/>
              </a:solidFill>
            </a:endParaRPr>
          </a:p>
        </p:txBody>
      </p:sp>
      <p:sp>
        <p:nvSpPr>
          <p:cNvPr id="23" name="Abgerundetes Rechteck 22"/>
          <p:cNvSpPr/>
          <p:nvPr/>
        </p:nvSpPr>
        <p:spPr>
          <a:xfrm>
            <a:off x="5326877" y="3861961"/>
            <a:ext cx="1310545" cy="571500"/>
          </a:xfrm>
          <a:prstGeom prst="roundRect">
            <a:avLst/>
          </a:prstGeom>
          <a:solidFill>
            <a:srgbClr val="0070C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 smtClean="0">
                <a:solidFill>
                  <a:schemeClr val="bg1"/>
                </a:solidFill>
              </a:rPr>
              <a:t>Gigabit Ethernet</a:t>
            </a:r>
            <a:endParaRPr lang="de-DE" sz="1200" b="1" dirty="0">
              <a:solidFill>
                <a:schemeClr val="bg1"/>
              </a:solidFill>
            </a:endParaRPr>
          </a:p>
        </p:txBody>
      </p:sp>
      <p:sp>
        <p:nvSpPr>
          <p:cNvPr id="13" name="Abgerundetes Rechteck 12"/>
          <p:cNvSpPr/>
          <p:nvPr/>
        </p:nvSpPr>
        <p:spPr>
          <a:xfrm>
            <a:off x="1684830" y="4969759"/>
            <a:ext cx="1795833" cy="571500"/>
          </a:xfrm>
          <a:prstGeom prst="roundRect">
            <a:avLst/>
          </a:prstGeom>
        </p:spPr>
        <p:style>
          <a:lnRef idx="0">
            <a:schemeClr val="accent1"/>
          </a:lnRef>
          <a:fillRef idx="1003">
            <a:schemeClr val="l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 err="1" smtClean="0">
                <a:solidFill>
                  <a:schemeClr val="tx1"/>
                </a:solidFill>
              </a:rPr>
              <a:t>Unlimited</a:t>
            </a:r>
            <a:r>
              <a:rPr lang="de-DE" sz="1200" dirty="0" smtClean="0">
                <a:solidFill>
                  <a:schemeClr val="tx1"/>
                </a:solidFill>
              </a:rPr>
              <a:t> </a:t>
            </a:r>
            <a:r>
              <a:rPr lang="de-DE" sz="1200" dirty="0" err="1" smtClean="0">
                <a:solidFill>
                  <a:schemeClr val="tx1"/>
                </a:solidFill>
              </a:rPr>
              <a:t>programmable</a:t>
            </a:r>
            <a:r>
              <a:rPr lang="de-DE" sz="1200" dirty="0" smtClean="0">
                <a:solidFill>
                  <a:schemeClr val="tx1"/>
                </a:solidFill>
              </a:rPr>
              <a:t> </a:t>
            </a:r>
            <a:r>
              <a:rPr lang="de-DE" sz="1200" dirty="0" err="1" smtClean="0">
                <a:solidFill>
                  <a:schemeClr val="tx1"/>
                </a:solidFill>
              </a:rPr>
              <a:t>keys</a:t>
            </a:r>
            <a:endParaRPr lang="de-DE" sz="1200" dirty="0">
              <a:solidFill>
                <a:schemeClr val="tx1"/>
              </a:solidFill>
            </a:endParaRPr>
          </a:p>
        </p:txBody>
      </p:sp>
      <p:sp>
        <p:nvSpPr>
          <p:cNvPr id="14" name="Abgerundetes Rechteck 13"/>
          <p:cNvSpPr/>
          <p:nvPr/>
        </p:nvSpPr>
        <p:spPr>
          <a:xfrm>
            <a:off x="3686260" y="4969759"/>
            <a:ext cx="1994212" cy="571500"/>
          </a:xfrm>
          <a:prstGeom prst="roundRect">
            <a:avLst/>
          </a:prstGeom>
        </p:spPr>
        <p:style>
          <a:lnRef idx="0">
            <a:schemeClr val="accent1"/>
          </a:lnRef>
          <a:fillRef idx="1003">
            <a:schemeClr val="l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 err="1" smtClean="0">
                <a:solidFill>
                  <a:schemeClr val="tx1"/>
                </a:solidFill>
              </a:rPr>
              <a:t>Individualizable</a:t>
            </a:r>
            <a:r>
              <a:rPr lang="de-DE" sz="1200" dirty="0" smtClean="0">
                <a:solidFill>
                  <a:schemeClr val="tx1"/>
                </a:solidFill>
              </a:rPr>
              <a:t> </a:t>
            </a:r>
            <a:r>
              <a:rPr lang="de-DE" sz="1200" dirty="0" err="1" smtClean="0">
                <a:solidFill>
                  <a:schemeClr val="tx1"/>
                </a:solidFill>
              </a:rPr>
              <a:t>handset</a:t>
            </a:r>
            <a:endParaRPr lang="de-DE" sz="1200" dirty="0">
              <a:solidFill>
                <a:schemeClr val="tx1"/>
              </a:solidFill>
            </a:endParaRPr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562" y="5728816"/>
            <a:ext cx="547687" cy="547687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473" y="5744791"/>
            <a:ext cx="519113" cy="519113"/>
          </a:xfrm>
          <a:prstGeom prst="rect">
            <a:avLst/>
          </a:prstGeom>
        </p:spPr>
      </p:pic>
      <p:sp>
        <p:nvSpPr>
          <p:cNvPr id="24" name="Textfeld 23"/>
          <p:cNvSpPr txBox="1"/>
          <p:nvPr/>
        </p:nvSpPr>
        <p:spPr>
          <a:xfrm>
            <a:off x="3292662" y="6227563"/>
            <a:ext cx="5634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USB</a:t>
            </a:r>
            <a:endParaRPr lang="de-DE" sz="1200" dirty="0"/>
          </a:p>
        </p:txBody>
      </p:sp>
      <p:sp>
        <p:nvSpPr>
          <p:cNvPr id="25" name="Textfeld 24"/>
          <p:cNvSpPr txBox="1"/>
          <p:nvPr/>
        </p:nvSpPr>
        <p:spPr>
          <a:xfrm>
            <a:off x="3793265" y="6225057"/>
            <a:ext cx="8929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/>
              <a:t>Bluetooth</a:t>
            </a:r>
            <a:endParaRPr lang="de-DE" sz="1200" dirty="0"/>
          </a:p>
        </p:txBody>
      </p:sp>
      <p:grpSp>
        <p:nvGrpSpPr>
          <p:cNvPr id="26" name="Gruppieren 25"/>
          <p:cNvGrpSpPr/>
          <p:nvPr/>
        </p:nvGrpSpPr>
        <p:grpSpPr>
          <a:xfrm>
            <a:off x="2662791" y="5723396"/>
            <a:ext cx="544943" cy="544944"/>
            <a:chOff x="2009775" y="3508027"/>
            <a:chExt cx="806797" cy="806798"/>
          </a:xfrm>
        </p:grpSpPr>
        <p:sp>
          <p:nvSpPr>
            <p:cNvPr id="27" name="Freeform 6"/>
            <p:cNvSpPr>
              <a:spLocks/>
            </p:cNvSpPr>
            <p:nvPr/>
          </p:nvSpPr>
          <p:spPr bwMode="auto">
            <a:xfrm>
              <a:off x="2024139" y="3751423"/>
              <a:ext cx="18754" cy="320006"/>
            </a:xfrm>
            <a:custGeom>
              <a:avLst/>
              <a:gdLst>
                <a:gd name="T0" fmla="*/ 94 w 94"/>
                <a:gd name="T1" fmla="*/ 0 h 1605"/>
                <a:gd name="T2" fmla="*/ 94 w 94"/>
                <a:gd name="T3" fmla="*/ 1605 h 1605"/>
                <a:gd name="T4" fmla="*/ 64 w 94"/>
                <a:gd name="T5" fmla="*/ 1534 h 1605"/>
                <a:gd name="T6" fmla="*/ 23 w 94"/>
                <a:gd name="T7" fmla="*/ 1418 h 1605"/>
                <a:gd name="T8" fmla="*/ 0 w 94"/>
                <a:gd name="T9" fmla="*/ 1334 h 1605"/>
                <a:gd name="T10" fmla="*/ 0 w 94"/>
                <a:gd name="T11" fmla="*/ 272 h 1605"/>
                <a:gd name="T12" fmla="*/ 23 w 94"/>
                <a:gd name="T13" fmla="*/ 188 h 1605"/>
                <a:gd name="T14" fmla="*/ 64 w 94"/>
                <a:gd name="T15" fmla="*/ 72 h 1605"/>
                <a:gd name="T16" fmla="*/ 94 w 94"/>
                <a:gd name="T17" fmla="*/ 0 h 1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4" h="1605">
                  <a:moveTo>
                    <a:pt x="94" y="0"/>
                  </a:moveTo>
                  <a:lnTo>
                    <a:pt x="94" y="1605"/>
                  </a:lnTo>
                  <a:lnTo>
                    <a:pt x="64" y="1534"/>
                  </a:lnTo>
                  <a:lnTo>
                    <a:pt x="23" y="1418"/>
                  </a:lnTo>
                  <a:lnTo>
                    <a:pt x="0" y="1334"/>
                  </a:lnTo>
                  <a:lnTo>
                    <a:pt x="0" y="272"/>
                  </a:lnTo>
                  <a:lnTo>
                    <a:pt x="23" y="188"/>
                  </a:lnTo>
                  <a:lnTo>
                    <a:pt x="64" y="72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FF5A00"/>
            </a:solidFill>
            <a:ln w="0">
              <a:solidFill>
                <a:srgbClr val="FF5A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8" name="Freeform 7"/>
            <p:cNvSpPr>
              <a:spLocks/>
            </p:cNvSpPr>
            <p:nvPr/>
          </p:nvSpPr>
          <p:spPr bwMode="auto">
            <a:xfrm>
              <a:off x="2042893" y="3713118"/>
              <a:ext cx="19152" cy="396616"/>
            </a:xfrm>
            <a:custGeom>
              <a:avLst/>
              <a:gdLst>
                <a:gd name="T0" fmla="*/ 96 w 96"/>
                <a:gd name="T1" fmla="*/ 0 h 1986"/>
                <a:gd name="T2" fmla="*/ 96 w 96"/>
                <a:gd name="T3" fmla="*/ 1986 h 1986"/>
                <a:gd name="T4" fmla="*/ 71 w 96"/>
                <a:gd name="T5" fmla="*/ 1943 h 1986"/>
                <a:gd name="T6" fmla="*/ 17 w 96"/>
                <a:gd name="T7" fmla="*/ 1835 h 1986"/>
                <a:gd name="T8" fmla="*/ 0 w 96"/>
                <a:gd name="T9" fmla="*/ 1795 h 1986"/>
                <a:gd name="T10" fmla="*/ 0 w 96"/>
                <a:gd name="T11" fmla="*/ 190 h 1986"/>
                <a:gd name="T12" fmla="*/ 17 w 96"/>
                <a:gd name="T13" fmla="*/ 151 h 1986"/>
                <a:gd name="T14" fmla="*/ 71 w 96"/>
                <a:gd name="T15" fmla="*/ 42 h 1986"/>
                <a:gd name="T16" fmla="*/ 96 w 96"/>
                <a:gd name="T17" fmla="*/ 0 h 19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6" h="1986">
                  <a:moveTo>
                    <a:pt x="96" y="0"/>
                  </a:moveTo>
                  <a:lnTo>
                    <a:pt x="96" y="1986"/>
                  </a:lnTo>
                  <a:lnTo>
                    <a:pt x="71" y="1943"/>
                  </a:lnTo>
                  <a:lnTo>
                    <a:pt x="17" y="1835"/>
                  </a:lnTo>
                  <a:lnTo>
                    <a:pt x="0" y="1795"/>
                  </a:lnTo>
                  <a:lnTo>
                    <a:pt x="0" y="190"/>
                  </a:lnTo>
                  <a:lnTo>
                    <a:pt x="17" y="151"/>
                  </a:lnTo>
                  <a:lnTo>
                    <a:pt x="71" y="4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FF5B00"/>
            </a:solidFill>
            <a:ln w="0">
              <a:solidFill>
                <a:srgbClr val="FF5B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9" name="Freeform 8"/>
            <p:cNvSpPr>
              <a:spLocks/>
            </p:cNvSpPr>
            <p:nvPr/>
          </p:nvSpPr>
          <p:spPr bwMode="auto">
            <a:xfrm>
              <a:off x="2062045" y="3682395"/>
              <a:ext cx="18754" cy="457664"/>
            </a:xfrm>
            <a:custGeom>
              <a:avLst/>
              <a:gdLst>
                <a:gd name="T0" fmla="*/ 95 w 95"/>
                <a:gd name="T1" fmla="*/ 0 h 2294"/>
                <a:gd name="T2" fmla="*/ 95 w 95"/>
                <a:gd name="T3" fmla="*/ 2294 h 2294"/>
                <a:gd name="T4" fmla="*/ 34 w 95"/>
                <a:gd name="T5" fmla="*/ 2202 h 2294"/>
                <a:gd name="T6" fmla="*/ 0 w 95"/>
                <a:gd name="T7" fmla="*/ 2140 h 2294"/>
                <a:gd name="T8" fmla="*/ 0 w 95"/>
                <a:gd name="T9" fmla="*/ 154 h 2294"/>
                <a:gd name="T10" fmla="*/ 34 w 95"/>
                <a:gd name="T11" fmla="*/ 92 h 2294"/>
                <a:gd name="T12" fmla="*/ 95 w 95"/>
                <a:gd name="T13" fmla="*/ 0 h 2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5" h="2294">
                  <a:moveTo>
                    <a:pt x="95" y="0"/>
                  </a:moveTo>
                  <a:lnTo>
                    <a:pt x="95" y="2294"/>
                  </a:lnTo>
                  <a:lnTo>
                    <a:pt x="34" y="2202"/>
                  </a:lnTo>
                  <a:lnTo>
                    <a:pt x="0" y="2140"/>
                  </a:lnTo>
                  <a:lnTo>
                    <a:pt x="0" y="154"/>
                  </a:lnTo>
                  <a:lnTo>
                    <a:pt x="34" y="92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FF5C00"/>
            </a:solidFill>
            <a:ln w="0">
              <a:solidFill>
                <a:srgbClr val="FF5C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0" name="Freeform 9"/>
            <p:cNvSpPr>
              <a:spLocks/>
            </p:cNvSpPr>
            <p:nvPr/>
          </p:nvSpPr>
          <p:spPr bwMode="auto">
            <a:xfrm>
              <a:off x="2080799" y="3657257"/>
              <a:ext cx="19152" cy="508339"/>
            </a:xfrm>
            <a:custGeom>
              <a:avLst/>
              <a:gdLst>
                <a:gd name="T0" fmla="*/ 95 w 95"/>
                <a:gd name="T1" fmla="*/ 0 h 2547"/>
                <a:gd name="T2" fmla="*/ 95 w 95"/>
                <a:gd name="T3" fmla="*/ 2547 h 2547"/>
                <a:gd name="T4" fmla="*/ 77 w 95"/>
                <a:gd name="T5" fmla="*/ 2525 h 2547"/>
                <a:gd name="T6" fmla="*/ 5 w 95"/>
                <a:gd name="T7" fmla="*/ 2430 h 2547"/>
                <a:gd name="T8" fmla="*/ 0 w 95"/>
                <a:gd name="T9" fmla="*/ 2421 h 2547"/>
                <a:gd name="T10" fmla="*/ 0 w 95"/>
                <a:gd name="T11" fmla="*/ 127 h 2547"/>
                <a:gd name="T12" fmla="*/ 5 w 95"/>
                <a:gd name="T13" fmla="*/ 118 h 2547"/>
                <a:gd name="T14" fmla="*/ 77 w 95"/>
                <a:gd name="T15" fmla="*/ 23 h 2547"/>
                <a:gd name="T16" fmla="*/ 95 w 95"/>
                <a:gd name="T17" fmla="*/ 0 h 25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5" h="2547">
                  <a:moveTo>
                    <a:pt x="95" y="0"/>
                  </a:moveTo>
                  <a:lnTo>
                    <a:pt x="95" y="2547"/>
                  </a:lnTo>
                  <a:lnTo>
                    <a:pt x="77" y="2525"/>
                  </a:lnTo>
                  <a:lnTo>
                    <a:pt x="5" y="2430"/>
                  </a:lnTo>
                  <a:lnTo>
                    <a:pt x="0" y="2421"/>
                  </a:lnTo>
                  <a:lnTo>
                    <a:pt x="0" y="127"/>
                  </a:lnTo>
                  <a:lnTo>
                    <a:pt x="5" y="118"/>
                  </a:lnTo>
                  <a:lnTo>
                    <a:pt x="77" y="23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FF5D00"/>
            </a:solidFill>
            <a:ln w="0">
              <a:solidFill>
                <a:srgbClr val="FF5D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1" name="Freeform 10"/>
            <p:cNvSpPr>
              <a:spLocks/>
            </p:cNvSpPr>
            <p:nvPr/>
          </p:nvSpPr>
          <p:spPr bwMode="auto">
            <a:xfrm>
              <a:off x="2099951" y="3635710"/>
              <a:ext cx="18754" cy="551432"/>
            </a:xfrm>
            <a:custGeom>
              <a:avLst/>
              <a:gdLst>
                <a:gd name="T0" fmla="*/ 95 w 95"/>
                <a:gd name="T1" fmla="*/ 0 h 2764"/>
                <a:gd name="T2" fmla="*/ 95 w 95"/>
                <a:gd name="T3" fmla="*/ 2764 h 2764"/>
                <a:gd name="T4" fmla="*/ 59 w 95"/>
                <a:gd name="T5" fmla="*/ 2726 h 2764"/>
                <a:gd name="T6" fmla="*/ 0 w 95"/>
                <a:gd name="T7" fmla="*/ 2656 h 2764"/>
                <a:gd name="T8" fmla="*/ 0 w 95"/>
                <a:gd name="T9" fmla="*/ 109 h 2764"/>
                <a:gd name="T10" fmla="*/ 59 w 95"/>
                <a:gd name="T11" fmla="*/ 40 h 2764"/>
                <a:gd name="T12" fmla="*/ 95 w 95"/>
                <a:gd name="T13" fmla="*/ 0 h 2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5" h="2764">
                  <a:moveTo>
                    <a:pt x="95" y="0"/>
                  </a:moveTo>
                  <a:lnTo>
                    <a:pt x="95" y="2764"/>
                  </a:lnTo>
                  <a:lnTo>
                    <a:pt x="59" y="2726"/>
                  </a:lnTo>
                  <a:lnTo>
                    <a:pt x="0" y="2656"/>
                  </a:lnTo>
                  <a:lnTo>
                    <a:pt x="0" y="109"/>
                  </a:lnTo>
                  <a:lnTo>
                    <a:pt x="59" y="40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FF5E00"/>
            </a:solidFill>
            <a:ln w="0">
              <a:solidFill>
                <a:srgbClr val="FF5E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2" name="Freeform 11"/>
            <p:cNvSpPr>
              <a:spLocks/>
            </p:cNvSpPr>
            <p:nvPr/>
          </p:nvSpPr>
          <p:spPr bwMode="auto">
            <a:xfrm>
              <a:off x="2118705" y="3616957"/>
              <a:ext cx="19152" cy="588939"/>
            </a:xfrm>
            <a:custGeom>
              <a:avLst/>
              <a:gdLst>
                <a:gd name="T0" fmla="*/ 95 w 95"/>
                <a:gd name="T1" fmla="*/ 0 h 2954"/>
                <a:gd name="T2" fmla="*/ 95 w 95"/>
                <a:gd name="T3" fmla="*/ 2954 h 2954"/>
                <a:gd name="T4" fmla="*/ 45 w 95"/>
                <a:gd name="T5" fmla="*/ 2907 h 2954"/>
                <a:gd name="T6" fmla="*/ 0 w 95"/>
                <a:gd name="T7" fmla="*/ 2858 h 2954"/>
                <a:gd name="T8" fmla="*/ 0 w 95"/>
                <a:gd name="T9" fmla="*/ 94 h 2954"/>
                <a:gd name="T10" fmla="*/ 45 w 95"/>
                <a:gd name="T11" fmla="*/ 47 h 2954"/>
                <a:gd name="T12" fmla="*/ 95 w 95"/>
                <a:gd name="T13" fmla="*/ 0 h 29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5" h="2954">
                  <a:moveTo>
                    <a:pt x="95" y="0"/>
                  </a:moveTo>
                  <a:lnTo>
                    <a:pt x="95" y="2954"/>
                  </a:lnTo>
                  <a:lnTo>
                    <a:pt x="45" y="2907"/>
                  </a:lnTo>
                  <a:lnTo>
                    <a:pt x="0" y="2858"/>
                  </a:lnTo>
                  <a:lnTo>
                    <a:pt x="0" y="94"/>
                  </a:lnTo>
                  <a:lnTo>
                    <a:pt x="45" y="47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FF5F00"/>
            </a:solidFill>
            <a:ln w="0">
              <a:solidFill>
                <a:srgbClr val="FF5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3" name="Freeform 12"/>
            <p:cNvSpPr>
              <a:spLocks/>
            </p:cNvSpPr>
            <p:nvPr/>
          </p:nvSpPr>
          <p:spPr bwMode="auto">
            <a:xfrm>
              <a:off x="2137857" y="3599799"/>
              <a:ext cx="19152" cy="622854"/>
            </a:xfrm>
            <a:custGeom>
              <a:avLst/>
              <a:gdLst>
                <a:gd name="T0" fmla="*/ 95 w 95"/>
                <a:gd name="T1" fmla="*/ 0 h 3122"/>
                <a:gd name="T2" fmla="*/ 95 w 95"/>
                <a:gd name="T3" fmla="*/ 3122 h 3122"/>
                <a:gd name="T4" fmla="*/ 37 w 95"/>
                <a:gd name="T5" fmla="*/ 3072 h 3122"/>
                <a:gd name="T6" fmla="*/ 0 w 95"/>
                <a:gd name="T7" fmla="*/ 3038 h 3122"/>
                <a:gd name="T8" fmla="*/ 0 w 95"/>
                <a:gd name="T9" fmla="*/ 84 h 3122"/>
                <a:gd name="T10" fmla="*/ 37 w 95"/>
                <a:gd name="T11" fmla="*/ 49 h 3122"/>
                <a:gd name="T12" fmla="*/ 95 w 95"/>
                <a:gd name="T13" fmla="*/ 0 h 3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5" h="3122">
                  <a:moveTo>
                    <a:pt x="95" y="0"/>
                  </a:moveTo>
                  <a:lnTo>
                    <a:pt x="95" y="3122"/>
                  </a:lnTo>
                  <a:lnTo>
                    <a:pt x="37" y="3072"/>
                  </a:lnTo>
                  <a:lnTo>
                    <a:pt x="0" y="3038"/>
                  </a:lnTo>
                  <a:lnTo>
                    <a:pt x="0" y="84"/>
                  </a:lnTo>
                  <a:lnTo>
                    <a:pt x="37" y="49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FF6000"/>
            </a:solidFill>
            <a:ln w="0">
              <a:solidFill>
                <a:srgbClr val="FF6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4" name="Freeform 13"/>
            <p:cNvSpPr>
              <a:spLocks/>
            </p:cNvSpPr>
            <p:nvPr/>
          </p:nvSpPr>
          <p:spPr bwMode="auto">
            <a:xfrm>
              <a:off x="2157010" y="3585435"/>
              <a:ext cx="18754" cy="651982"/>
            </a:xfrm>
            <a:custGeom>
              <a:avLst/>
              <a:gdLst>
                <a:gd name="T0" fmla="*/ 96 w 96"/>
                <a:gd name="T1" fmla="*/ 0 h 3268"/>
                <a:gd name="T2" fmla="*/ 96 w 96"/>
                <a:gd name="T3" fmla="*/ 3268 h 3268"/>
                <a:gd name="T4" fmla="*/ 34 w 96"/>
                <a:gd name="T5" fmla="*/ 3222 h 3268"/>
                <a:gd name="T6" fmla="*/ 0 w 96"/>
                <a:gd name="T7" fmla="*/ 3195 h 3268"/>
                <a:gd name="T8" fmla="*/ 0 w 96"/>
                <a:gd name="T9" fmla="*/ 73 h 3268"/>
                <a:gd name="T10" fmla="*/ 34 w 96"/>
                <a:gd name="T11" fmla="*/ 46 h 3268"/>
                <a:gd name="T12" fmla="*/ 96 w 96"/>
                <a:gd name="T13" fmla="*/ 0 h 3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6" h="3268">
                  <a:moveTo>
                    <a:pt x="96" y="0"/>
                  </a:moveTo>
                  <a:lnTo>
                    <a:pt x="96" y="3268"/>
                  </a:lnTo>
                  <a:lnTo>
                    <a:pt x="34" y="3222"/>
                  </a:lnTo>
                  <a:lnTo>
                    <a:pt x="0" y="3195"/>
                  </a:lnTo>
                  <a:lnTo>
                    <a:pt x="0" y="73"/>
                  </a:lnTo>
                  <a:lnTo>
                    <a:pt x="34" y="46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FF6100"/>
            </a:solidFill>
            <a:ln w="0">
              <a:solidFill>
                <a:srgbClr val="FF61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5" name="Freeform 14"/>
            <p:cNvSpPr>
              <a:spLocks/>
            </p:cNvSpPr>
            <p:nvPr/>
          </p:nvSpPr>
          <p:spPr bwMode="auto">
            <a:xfrm>
              <a:off x="2175763" y="3572268"/>
              <a:ext cx="19152" cy="678317"/>
            </a:xfrm>
            <a:custGeom>
              <a:avLst/>
              <a:gdLst>
                <a:gd name="T0" fmla="*/ 94 w 94"/>
                <a:gd name="T1" fmla="*/ 0 h 3400"/>
                <a:gd name="T2" fmla="*/ 94 w 94"/>
                <a:gd name="T3" fmla="*/ 3400 h 3400"/>
                <a:gd name="T4" fmla="*/ 33 w 94"/>
                <a:gd name="T5" fmla="*/ 3360 h 3400"/>
                <a:gd name="T6" fmla="*/ 0 w 94"/>
                <a:gd name="T7" fmla="*/ 3334 h 3400"/>
                <a:gd name="T8" fmla="*/ 0 w 94"/>
                <a:gd name="T9" fmla="*/ 66 h 3400"/>
                <a:gd name="T10" fmla="*/ 33 w 94"/>
                <a:gd name="T11" fmla="*/ 40 h 3400"/>
                <a:gd name="T12" fmla="*/ 94 w 94"/>
                <a:gd name="T13" fmla="*/ 0 h 3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" h="3400">
                  <a:moveTo>
                    <a:pt x="94" y="0"/>
                  </a:moveTo>
                  <a:lnTo>
                    <a:pt x="94" y="3400"/>
                  </a:lnTo>
                  <a:lnTo>
                    <a:pt x="33" y="3360"/>
                  </a:lnTo>
                  <a:lnTo>
                    <a:pt x="0" y="3334"/>
                  </a:lnTo>
                  <a:lnTo>
                    <a:pt x="0" y="66"/>
                  </a:lnTo>
                  <a:lnTo>
                    <a:pt x="33" y="40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FF6300"/>
            </a:solidFill>
            <a:ln w="0">
              <a:solidFill>
                <a:srgbClr val="FF63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6" name="Freeform 15"/>
            <p:cNvSpPr>
              <a:spLocks/>
            </p:cNvSpPr>
            <p:nvPr/>
          </p:nvSpPr>
          <p:spPr bwMode="auto">
            <a:xfrm>
              <a:off x="2194916" y="3561096"/>
              <a:ext cx="18754" cy="700661"/>
            </a:xfrm>
            <a:custGeom>
              <a:avLst/>
              <a:gdLst>
                <a:gd name="T0" fmla="*/ 96 w 96"/>
                <a:gd name="T1" fmla="*/ 0 h 3514"/>
                <a:gd name="T2" fmla="*/ 96 w 96"/>
                <a:gd name="T3" fmla="*/ 3514 h 3514"/>
                <a:gd name="T4" fmla="*/ 40 w 96"/>
                <a:gd name="T5" fmla="*/ 3483 h 3514"/>
                <a:gd name="T6" fmla="*/ 0 w 96"/>
                <a:gd name="T7" fmla="*/ 3457 h 3514"/>
                <a:gd name="T8" fmla="*/ 0 w 96"/>
                <a:gd name="T9" fmla="*/ 57 h 3514"/>
                <a:gd name="T10" fmla="*/ 40 w 96"/>
                <a:gd name="T11" fmla="*/ 31 h 3514"/>
                <a:gd name="T12" fmla="*/ 96 w 96"/>
                <a:gd name="T13" fmla="*/ 0 h 3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6" h="3514">
                  <a:moveTo>
                    <a:pt x="96" y="0"/>
                  </a:moveTo>
                  <a:lnTo>
                    <a:pt x="96" y="3514"/>
                  </a:lnTo>
                  <a:lnTo>
                    <a:pt x="40" y="3483"/>
                  </a:lnTo>
                  <a:lnTo>
                    <a:pt x="0" y="3457"/>
                  </a:lnTo>
                  <a:lnTo>
                    <a:pt x="0" y="57"/>
                  </a:lnTo>
                  <a:lnTo>
                    <a:pt x="40" y="31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FF6300"/>
            </a:solidFill>
            <a:ln w="0">
              <a:solidFill>
                <a:srgbClr val="FF63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7" name="Freeform 16"/>
            <p:cNvSpPr>
              <a:spLocks/>
            </p:cNvSpPr>
            <p:nvPr/>
          </p:nvSpPr>
          <p:spPr bwMode="auto">
            <a:xfrm>
              <a:off x="2213669" y="3550721"/>
              <a:ext cx="19152" cy="721410"/>
            </a:xfrm>
            <a:custGeom>
              <a:avLst/>
              <a:gdLst>
                <a:gd name="T0" fmla="*/ 95 w 95"/>
                <a:gd name="T1" fmla="*/ 0 h 3617"/>
                <a:gd name="T2" fmla="*/ 95 w 95"/>
                <a:gd name="T3" fmla="*/ 3617 h 3617"/>
                <a:gd name="T4" fmla="*/ 49 w 95"/>
                <a:gd name="T5" fmla="*/ 3594 h 3617"/>
                <a:gd name="T6" fmla="*/ 0 w 95"/>
                <a:gd name="T7" fmla="*/ 3566 h 3617"/>
                <a:gd name="T8" fmla="*/ 0 w 95"/>
                <a:gd name="T9" fmla="*/ 52 h 3617"/>
                <a:gd name="T10" fmla="*/ 49 w 95"/>
                <a:gd name="T11" fmla="*/ 24 h 3617"/>
                <a:gd name="T12" fmla="*/ 95 w 95"/>
                <a:gd name="T13" fmla="*/ 0 h 3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5" h="3617">
                  <a:moveTo>
                    <a:pt x="95" y="0"/>
                  </a:moveTo>
                  <a:lnTo>
                    <a:pt x="95" y="3617"/>
                  </a:lnTo>
                  <a:lnTo>
                    <a:pt x="49" y="3594"/>
                  </a:lnTo>
                  <a:lnTo>
                    <a:pt x="0" y="3566"/>
                  </a:lnTo>
                  <a:lnTo>
                    <a:pt x="0" y="52"/>
                  </a:lnTo>
                  <a:lnTo>
                    <a:pt x="4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FF6500"/>
            </a:solidFill>
            <a:ln w="0">
              <a:solidFill>
                <a:srgbClr val="FF65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8" name="Freeform 17"/>
            <p:cNvSpPr>
              <a:spLocks/>
            </p:cNvSpPr>
            <p:nvPr/>
          </p:nvSpPr>
          <p:spPr bwMode="auto">
            <a:xfrm>
              <a:off x="2232822" y="3541544"/>
              <a:ext cx="19152" cy="739365"/>
            </a:xfrm>
            <a:custGeom>
              <a:avLst/>
              <a:gdLst>
                <a:gd name="T0" fmla="*/ 95 w 95"/>
                <a:gd name="T1" fmla="*/ 0 h 3706"/>
                <a:gd name="T2" fmla="*/ 95 w 95"/>
                <a:gd name="T3" fmla="*/ 3706 h 3706"/>
                <a:gd name="T4" fmla="*/ 62 w 95"/>
                <a:gd name="T5" fmla="*/ 3693 h 3706"/>
                <a:gd name="T6" fmla="*/ 0 w 95"/>
                <a:gd name="T7" fmla="*/ 3662 h 3706"/>
                <a:gd name="T8" fmla="*/ 0 w 95"/>
                <a:gd name="T9" fmla="*/ 45 h 3706"/>
                <a:gd name="T10" fmla="*/ 62 w 95"/>
                <a:gd name="T11" fmla="*/ 15 h 3706"/>
                <a:gd name="T12" fmla="*/ 95 w 95"/>
                <a:gd name="T13" fmla="*/ 0 h 3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5" h="3706">
                  <a:moveTo>
                    <a:pt x="95" y="0"/>
                  </a:moveTo>
                  <a:lnTo>
                    <a:pt x="95" y="3706"/>
                  </a:lnTo>
                  <a:lnTo>
                    <a:pt x="62" y="3693"/>
                  </a:lnTo>
                  <a:lnTo>
                    <a:pt x="0" y="3662"/>
                  </a:lnTo>
                  <a:lnTo>
                    <a:pt x="0" y="45"/>
                  </a:lnTo>
                  <a:lnTo>
                    <a:pt x="62" y="15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FF6500"/>
            </a:solidFill>
            <a:ln w="0">
              <a:solidFill>
                <a:srgbClr val="FF65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9" name="Freeform 18"/>
            <p:cNvSpPr>
              <a:spLocks/>
            </p:cNvSpPr>
            <p:nvPr/>
          </p:nvSpPr>
          <p:spPr bwMode="auto">
            <a:xfrm>
              <a:off x="2251974" y="3533963"/>
              <a:ext cx="18754" cy="754927"/>
            </a:xfrm>
            <a:custGeom>
              <a:avLst/>
              <a:gdLst>
                <a:gd name="T0" fmla="*/ 96 w 96"/>
                <a:gd name="T1" fmla="*/ 0 h 3784"/>
                <a:gd name="T2" fmla="*/ 96 w 96"/>
                <a:gd name="T3" fmla="*/ 3784 h 3784"/>
                <a:gd name="T4" fmla="*/ 78 w 96"/>
                <a:gd name="T5" fmla="*/ 3778 h 3784"/>
                <a:gd name="T6" fmla="*/ 0 w 96"/>
                <a:gd name="T7" fmla="*/ 3744 h 3784"/>
                <a:gd name="T8" fmla="*/ 0 w 96"/>
                <a:gd name="T9" fmla="*/ 38 h 3784"/>
                <a:gd name="T10" fmla="*/ 78 w 96"/>
                <a:gd name="T11" fmla="*/ 6 h 3784"/>
                <a:gd name="T12" fmla="*/ 96 w 96"/>
                <a:gd name="T13" fmla="*/ 0 h 37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6" h="3784">
                  <a:moveTo>
                    <a:pt x="96" y="0"/>
                  </a:moveTo>
                  <a:lnTo>
                    <a:pt x="96" y="3784"/>
                  </a:lnTo>
                  <a:lnTo>
                    <a:pt x="78" y="3778"/>
                  </a:lnTo>
                  <a:lnTo>
                    <a:pt x="0" y="3744"/>
                  </a:lnTo>
                  <a:lnTo>
                    <a:pt x="0" y="38"/>
                  </a:lnTo>
                  <a:lnTo>
                    <a:pt x="78" y="6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FF6700"/>
            </a:solidFill>
            <a:ln w="0">
              <a:solidFill>
                <a:srgbClr val="FF67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0" name="Freeform 19"/>
            <p:cNvSpPr>
              <a:spLocks/>
            </p:cNvSpPr>
            <p:nvPr/>
          </p:nvSpPr>
          <p:spPr bwMode="auto">
            <a:xfrm>
              <a:off x="2270727" y="3527180"/>
              <a:ext cx="18754" cy="768493"/>
            </a:xfrm>
            <a:custGeom>
              <a:avLst/>
              <a:gdLst>
                <a:gd name="T0" fmla="*/ 94 w 94"/>
                <a:gd name="T1" fmla="*/ 0 h 3850"/>
                <a:gd name="T2" fmla="*/ 94 w 94"/>
                <a:gd name="T3" fmla="*/ 3850 h 3850"/>
                <a:gd name="T4" fmla="*/ 0 w 94"/>
                <a:gd name="T5" fmla="*/ 3817 h 3850"/>
                <a:gd name="T6" fmla="*/ 0 w 94"/>
                <a:gd name="T7" fmla="*/ 33 h 3850"/>
                <a:gd name="T8" fmla="*/ 94 w 94"/>
                <a:gd name="T9" fmla="*/ 0 h 38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3850">
                  <a:moveTo>
                    <a:pt x="94" y="0"/>
                  </a:moveTo>
                  <a:lnTo>
                    <a:pt x="94" y="3850"/>
                  </a:lnTo>
                  <a:lnTo>
                    <a:pt x="0" y="3817"/>
                  </a:lnTo>
                  <a:lnTo>
                    <a:pt x="0" y="33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FF6700"/>
            </a:solidFill>
            <a:ln w="0">
              <a:solidFill>
                <a:srgbClr val="FF67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1" name="Freeform 20"/>
            <p:cNvSpPr>
              <a:spLocks/>
            </p:cNvSpPr>
            <p:nvPr/>
          </p:nvSpPr>
          <p:spPr bwMode="auto">
            <a:xfrm>
              <a:off x="2289481" y="3522391"/>
              <a:ext cx="19152" cy="778468"/>
            </a:xfrm>
            <a:custGeom>
              <a:avLst/>
              <a:gdLst>
                <a:gd name="T0" fmla="*/ 87 w 95"/>
                <a:gd name="T1" fmla="*/ 0 h 3901"/>
                <a:gd name="T2" fmla="*/ 95 w 95"/>
                <a:gd name="T3" fmla="*/ 0 h 3901"/>
                <a:gd name="T4" fmla="*/ 95 w 95"/>
                <a:gd name="T5" fmla="*/ 3901 h 3901"/>
                <a:gd name="T6" fmla="*/ 93 w 95"/>
                <a:gd name="T7" fmla="*/ 3901 h 3901"/>
                <a:gd name="T8" fmla="*/ 4 w 95"/>
                <a:gd name="T9" fmla="*/ 3877 h 3901"/>
                <a:gd name="T10" fmla="*/ 0 w 95"/>
                <a:gd name="T11" fmla="*/ 3875 h 3901"/>
                <a:gd name="T12" fmla="*/ 0 w 95"/>
                <a:gd name="T13" fmla="*/ 25 h 3901"/>
                <a:gd name="T14" fmla="*/ 4 w 95"/>
                <a:gd name="T15" fmla="*/ 23 h 3901"/>
                <a:gd name="T16" fmla="*/ 87 w 95"/>
                <a:gd name="T17" fmla="*/ 0 h 3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5" h="3901">
                  <a:moveTo>
                    <a:pt x="87" y="0"/>
                  </a:moveTo>
                  <a:lnTo>
                    <a:pt x="95" y="0"/>
                  </a:lnTo>
                  <a:lnTo>
                    <a:pt x="95" y="3901"/>
                  </a:lnTo>
                  <a:lnTo>
                    <a:pt x="93" y="3901"/>
                  </a:lnTo>
                  <a:lnTo>
                    <a:pt x="4" y="3877"/>
                  </a:lnTo>
                  <a:lnTo>
                    <a:pt x="0" y="3875"/>
                  </a:lnTo>
                  <a:lnTo>
                    <a:pt x="0" y="25"/>
                  </a:lnTo>
                  <a:lnTo>
                    <a:pt x="4" y="23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rgbClr val="FF6900"/>
            </a:solidFill>
            <a:ln w="0">
              <a:solidFill>
                <a:srgbClr val="FF69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2" name="Rectangle 21"/>
            <p:cNvSpPr>
              <a:spLocks noChangeArrowheads="1"/>
            </p:cNvSpPr>
            <p:nvPr/>
          </p:nvSpPr>
          <p:spPr bwMode="auto">
            <a:xfrm>
              <a:off x="2308633" y="3522391"/>
              <a:ext cx="19152" cy="778468"/>
            </a:xfrm>
            <a:prstGeom prst="rect">
              <a:avLst/>
            </a:prstGeom>
            <a:solidFill>
              <a:srgbClr val="FF6900"/>
            </a:solidFill>
            <a:ln w="0">
              <a:solidFill>
                <a:srgbClr val="FF69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3" name="Rectangle 22"/>
            <p:cNvSpPr>
              <a:spLocks noChangeArrowheads="1"/>
            </p:cNvSpPr>
            <p:nvPr/>
          </p:nvSpPr>
          <p:spPr bwMode="auto">
            <a:xfrm>
              <a:off x="2327786" y="3522391"/>
              <a:ext cx="19152" cy="778468"/>
            </a:xfrm>
            <a:prstGeom prst="rect">
              <a:avLst/>
            </a:prstGeom>
            <a:solidFill>
              <a:srgbClr val="FF6B00"/>
            </a:solidFill>
            <a:ln w="0">
              <a:solidFill>
                <a:srgbClr val="FF6B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4" name="Rectangle 23"/>
            <p:cNvSpPr>
              <a:spLocks noChangeArrowheads="1"/>
            </p:cNvSpPr>
            <p:nvPr/>
          </p:nvSpPr>
          <p:spPr bwMode="auto">
            <a:xfrm>
              <a:off x="2346938" y="3522391"/>
              <a:ext cx="18754" cy="778468"/>
            </a:xfrm>
            <a:prstGeom prst="rect">
              <a:avLst/>
            </a:prstGeom>
            <a:solidFill>
              <a:srgbClr val="FF6C00"/>
            </a:solidFill>
            <a:ln w="0">
              <a:solidFill>
                <a:srgbClr val="FF6C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5" name="Rectangle 24"/>
            <p:cNvSpPr>
              <a:spLocks noChangeArrowheads="1"/>
            </p:cNvSpPr>
            <p:nvPr/>
          </p:nvSpPr>
          <p:spPr bwMode="auto">
            <a:xfrm>
              <a:off x="2365692" y="3522391"/>
              <a:ext cx="18754" cy="778468"/>
            </a:xfrm>
            <a:prstGeom prst="rect">
              <a:avLst/>
            </a:prstGeom>
            <a:solidFill>
              <a:srgbClr val="FF6C00"/>
            </a:solidFill>
            <a:ln w="0">
              <a:solidFill>
                <a:srgbClr val="FF6C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6" name="Rectangle 25"/>
            <p:cNvSpPr>
              <a:spLocks noChangeArrowheads="1"/>
            </p:cNvSpPr>
            <p:nvPr/>
          </p:nvSpPr>
          <p:spPr bwMode="auto">
            <a:xfrm>
              <a:off x="2384445" y="3522391"/>
              <a:ext cx="19152" cy="778468"/>
            </a:xfrm>
            <a:prstGeom prst="rect">
              <a:avLst/>
            </a:prstGeom>
            <a:solidFill>
              <a:srgbClr val="FF6E00"/>
            </a:solidFill>
            <a:ln w="0">
              <a:solidFill>
                <a:srgbClr val="FF6E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7" name="Rectangle 26"/>
            <p:cNvSpPr>
              <a:spLocks noChangeArrowheads="1"/>
            </p:cNvSpPr>
            <p:nvPr/>
          </p:nvSpPr>
          <p:spPr bwMode="auto">
            <a:xfrm>
              <a:off x="2403598" y="3522391"/>
              <a:ext cx="19152" cy="778468"/>
            </a:xfrm>
            <a:prstGeom prst="rect">
              <a:avLst/>
            </a:prstGeom>
            <a:solidFill>
              <a:srgbClr val="FF6E00"/>
            </a:solidFill>
            <a:ln w="0">
              <a:solidFill>
                <a:srgbClr val="FF6E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8" name="Rectangle 27"/>
            <p:cNvSpPr>
              <a:spLocks noChangeArrowheads="1"/>
            </p:cNvSpPr>
            <p:nvPr/>
          </p:nvSpPr>
          <p:spPr bwMode="auto">
            <a:xfrm>
              <a:off x="2422750" y="3522391"/>
              <a:ext cx="18754" cy="778468"/>
            </a:xfrm>
            <a:prstGeom prst="rect">
              <a:avLst/>
            </a:prstGeom>
            <a:solidFill>
              <a:srgbClr val="FF7000"/>
            </a:solidFill>
            <a:ln w="0">
              <a:solidFill>
                <a:srgbClr val="FF7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9" name="Rectangle 28"/>
            <p:cNvSpPr>
              <a:spLocks noChangeArrowheads="1"/>
            </p:cNvSpPr>
            <p:nvPr/>
          </p:nvSpPr>
          <p:spPr bwMode="auto">
            <a:xfrm>
              <a:off x="2441504" y="3522391"/>
              <a:ext cx="19152" cy="778468"/>
            </a:xfrm>
            <a:prstGeom prst="rect">
              <a:avLst/>
            </a:prstGeom>
            <a:solidFill>
              <a:srgbClr val="FF7000"/>
            </a:solidFill>
            <a:ln w="0">
              <a:solidFill>
                <a:srgbClr val="FF7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0" name="Rectangle 29"/>
            <p:cNvSpPr>
              <a:spLocks noChangeArrowheads="1"/>
            </p:cNvSpPr>
            <p:nvPr/>
          </p:nvSpPr>
          <p:spPr bwMode="auto">
            <a:xfrm>
              <a:off x="2460656" y="3522391"/>
              <a:ext cx="18754" cy="778468"/>
            </a:xfrm>
            <a:prstGeom prst="rect">
              <a:avLst/>
            </a:prstGeom>
            <a:solidFill>
              <a:srgbClr val="FF7200"/>
            </a:solidFill>
            <a:ln w="0">
              <a:solidFill>
                <a:srgbClr val="FF72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1" name="Rectangle 30"/>
            <p:cNvSpPr>
              <a:spLocks noChangeArrowheads="1"/>
            </p:cNvSpPr>
            <p:nvPr/>
          </p:nvSpPr>
          <p:spPr bwMode="auto">
            <a:xfrm>
              <a:off x="2479410" y="3522391"/>
              <a:ext cx="19152" cy="778468"/>
            </a:xfrm>
            <a:prstGeom prst="rect">
              <a:avLst/>
            </a:prstGeom>
            <a:solidFill>
              <a:srgbClr val="FF7200"/>
            </a:solidFill>
            <a:ln w="0">
              <a:solidFill>
                <a:srgbClr val="FF72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2" name="Rectangle 31"/>
            <p:cNvSpPr>
              <a:spLocks noChangeArrowheads="1"/>
            </p:cNvSpPr>
            <p:nvPr/>
          </p:nvSpPr>
          <p:spPr bwMode="auto">
            <a:xfrm>
              <a:off x="2498562" y="3522391"/>
              <a:ext cx="19152" cy="778468"/>
            </a:xfrm>
            <a:prstGeom prst="rect">
              <a:avLst/>
            </a:prstGeom>
            <a:solidFill>
              <a:srgbClr val="FF7300"/>
            </a:solidFill>
            <a:ln w="0">
              <a:solidFill>
                <a:srgbClr val="FF73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3" name="Freeform 32"/>
            <p:cNvSpPr>
              <a:spLocks/>
            </p:cNvSpPr>
            <p:nvPr/>
          </p:nvSpPr>
          <p:spPr bwMode="auto">
            <a:xfrm>
              <a:off x="2517714" y="3522391"/>
              <a:ext cx="18754" cy="778468"/>
            </a:xfrm>
            <a:custGeom>
              <a:avLst/>
              <a:gdLst>
                <a:gd name="T0" fmla="*/ 0 w 94"/>
                <a:gd name="T1" fmla="*/ 0 h 3901"/>
                <a:gd name="T2" fmla="*/ 8 w 94"/>
                <a:gd name="T3" fmla="*/ 0 h 3901"/>
                <a:gd name="T4" fmla="*/ 91 w 94"/>
                <a:gd name="T5" fmla="*/ 23 h 3901"/>
                <a:gd name="T6" fmla="*/ 94 w 94"/>
                <a:gd name="T7" fmla="*/ 25 h 3901"/>
                <a:gd name="T8" fmla="*/ 94 w 94"/>
                <a:gd name="T9" fmla="*/ 3875 h 3901"/>
                <a:gd name="T10" fmla="*/ 91 w 94"/>
                <a:gd name="T11" fmla="*/ 3877 h 3901"/>
                <a:gd name="T12" fmla="*/ 2 w 94"/>
                <a:gd name="T13" fmla="*/ 3901 h 3901"/>
                <a:gd name="T14" fmla="*/ 0 w 94"/>
                <a:gd name="T15" fmla="*/ 3901 h 3901"/>
                <a:gd name="T16" fmla="*/ 0 w 94"/>
                <a:gd name="T17" fmla="*/ 0 h 3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4" h="3901">
                  <a:moveTo>
                    <a:pt x="0" y="0"/>
                  </a:moveTo>
                  <a:lnTo>
                    <a:pt x="8" y="0"/>
                  </a:lnTo>
                  <a:lnTo>
                    <a:pt x="91" y="23"/>
                  </a:lnTo>
                  <a:lnTo>
                    <a:pt x="94" y="25"/>
                  </a:lnTo>
                  <a:lnTo>
                    <a:pt x="94" y="3875"/>
                  </a:lnTo>
                  <a:lnTo>
                    <a:pt x="91" y="3877"/>
                  </a:lnTo>
                  <a:lnTo>
                    <a:pt x="2" y="3901"/>
                  </a:lnTo>
                  <a:lnTo>
                    <a:pt x="0" y="39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7400"/>
            </a:solidFill>
            <a:ln w="0">
              <a:solidFill>
                <a:srgbClr val="FF74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4" name="Freeform 33"/>
            <p:cNvSpPr>
              <a:spLocks/>
            </p:cNvSpPr>
            <p:nvPr/>
          </p:nvSpPr>
          <p:spPr bwMode="auto">
            <a:xfrm>
              <a:off x="2536468" y="3527180"/>
              <a:ext cx="19152" cy="768493"/>
            </a:xfrm>
            <a:custGeom>
              <a:avLst/>
              <a:gdLst>
                <a:gd name="T0" fmla="*/ 0 w 95"/>
                <a:gd name="T1" fmla="*/ 0 h 3850"/>
                <a:gd name="T2" fmla="*/ 95 w 95"/>
                <a:gd name="T3" fmla="*/ 33 h 3850"/>
                <a:gd name="T4" fmla="*/ 95 w 95"/>
                <a:gd name="T5" fmla="*/ 3817 h 3850"/>
                <a:gd name="T6" fmla="*/ 0 w 95"/>
                <a:gd name="T7" fmla="*/ 3850 h 3850"/>
                <a:gd name="T8" fmla="*/ 0 w 95"/>
                <a:gd name="T9" fmla="*/ 0 h 38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3850">
                  <a:moveTo>
                    <a:pt x="0" y="0"/>
                  </a:moveTo>
                  <a:lnTo>
                    <a:pt x="95" y="33"/>
                  </a:lnTo>
                  <a:lnTo>
                    <a:pt x="95" y="3817"/>
                  </a:lnTo>
                  <a:lnTo>
                    <a:pt x="0" y="38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7500"/>
            </a:solidFill>
            <a:ln w="0">
              <a:solidFill>
                <a:srgbClr val="FF75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5" name="Freeform 34"/>
            <p:cNvSpPr>
              <a:spLocks/>
            </p:cNvSpPr>
            <p:nvPr/>
          </p:nvSpPr>
          <p:spPr bwMode="auto">
            <a:xfrm>
              <a:off x="2555620" y="3533963"/>
              <a:ext cx="18754" cy="754927"/>
            </a:xfrm>
            <a:custGeom>
              <a:avLst/>
              <a:gdLst>
                <a:gd name="T0" fmla="*/ 0 w 96"/>
                <a:gd name="T1" fmla="*/ 0 h 3784"/>
                <a:gd name="T2" fmla="*/ 18 w 96"/>
                <a:gd name="T3" fmla="*/ 6 h 3784"/>
                <a:gd name="T4" fmla="*/ 96 w 96"/>
                <a:gd name="T5" fmla="*/ 38 h 3784"/>
                <a:gd name="T6" fmla="*/ 96 w 96"/>
                <a:gd name="T7" fmla="*/ 3745 h 3784"/>
                <a:gd name="T8" fmla="*/ 18 w 96"/>
                <a:gd name="T9" fmla="*/ 3778 h 3784"/>
                <a:gd name="T10" fmla="*/ 0 w 96"/>
                <a:gd name="T11" fmla="*/ 3784 h 3784"/>
                <a:gd name="T12" fmla="*/ 0 w 96"/>
                <a:gd name="T13" fmla="*/ 0 h 37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6" h="3784">
                  <a:moveTo>
                    <a:pt x="0" y="0"/>
                  </a:moveTo>
                  <a:lnTo>
                    <a:pt x="18" y="6"/>
                  </a:lnTo>
                  <a:lnTo>
                    <a:pt x="96" y="38"/>
                  </a:lnTo>
                  <a:lnTo>
                    <a:pt x="96" y="3745"/>
                  </a:lnTo>
                  <a:lnTo>
                    <a:pt x="18" y="3778"/>
                  </a:lnTo>
                  <a:lnTo>
                    <a:pt x="0" y="37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7600"/>
            </a:solidFill>
            <a:ln w="0">
              <a:solidFill>
                <a:srgbClr val="FF76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2574374" y="3541544"/>
              <a:ext cx="19152" cy="739764"/>
            </a:xfrm>
            <a:custGeom>
              <a:avLst/>
              <a:gdLst>
                <a:gd name="T0" fmla="*/ 0 w 95"/>
                <a:gd name="T1" fmla="*/ 0 h 3707"/>
                <a:gd name="T2" fmla="*/ 33 w 95"/>
                <a:gd name="T3" fmla="*/ 15 h 3707"/>
                <a:gd name="T4" fmla="*/ 95 w 95"/>
                <a:gd name="T5" fmla="*/ 45 h 3707"/>
                <a:gd name="T6" fmla="*/ 95 w 95"/>
                <a:gd name="T7" fmla="*/ 3663 h 3707"/>
                <a:gd name="T8" fmla="*/ 33 w 95"/>
                <a:gd name="T9" fmla="*/ 3693 h 3707"/>
                <a:gd name="T10" fmla="*/ 0 w 95"/>
                <a:gd name="T11" fmla="*/ 3707 h 3707"/>
                <a:gd name="T12" fmla="*/ 0 w 95"/>
                <a:gd name="T13" fmla="*/ 0 h 37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5" h="3707">
                  <a:moveTo>
                    <a:pt x="0" y="0"/>
                  </a:moveTo>
                  <a:lnTo>
                    <a:pt x="33" y="15"/>
                  </a:lnTo>
                  <a:lnTo>
                    <a:pt x="95" y="45"/>
                  </a:lnTo>
                  <a:lnTo>
                    <a:pt x="95" y="3663"/>
                  </a:lnTo>
                  <a:lnTo>
                    <a:pt x="33" y="3693"/>
                  </a:lnTo>
                  <a:lnTo>
                    <a:pt x="0" y="37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7700"/>
            </a:solidFill>
            <a:ln w="0">
              <a:solidFill>
                <a:srgbClr val="FF77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7" name="Freeform 36"/>
            <p:cNvSpPr>
              <a:spLocks/>
            </p:cNvSpPr>
            <p:nvPr/>
          </p:nvSpPr>
          <p:spPr bwMode="auto">
            <a:xfrm>
              <a:off x="2593526" y="3550721"/>
              <a:ext cx="18754" cy="721410"/>
            </a:xfrm>
            <a:custGeom>
              <a:avLst/>
              <a:gdLst>
                <a:gd name="T0" fmla="*/ 0 w 94"/>
                <a:gd name="T1" fmla="*/ 0 h 3618"/>
                <a:gd name="T2" fmla="*/ 47 w 94"/>
                <a:gd name="T3" fmla="*/ 24 h 3618"/>
                <a:gd name="T4" fmla="*/ 94 w 94"/>
                <a:gd name="T5" fmla="*/ 51 h 3618"/>
                <a:gd name="T6" fmla="*/ 94 w 94"/>
                <a:gd name="T7" fmla="*/ 3567 h 3618"/>
                <a:gd name="T8" fmla="*/ 47 w 94"/>
                <a:gd name="T9" fmla="*/ 3594 h 3618"/>
                <a:gd name="T10" fmla="*/ 0 w 94"/>
                <a:gd name="T11" fmla="*/ 3618 h 3618"/>
                <a:gd name="T12" fmla="*/ 0 w 94"/>
                <a:gd name="T13" fmla="*/ 0 h 3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" h="3618">
                  <a:moveTo>
                    <a:pt x="0" y="0"/>
                  </a:moveTo>
                  <a:lnTo>
                    <a:pt x="47" y="24"/>
                  </a:lnTo>
                  <a:lnTo>
                    <a:pt x="94" y="51"/>
                  </a:lnTo>
                  <a:lnTo>
                    <a:pt x="94" y="3567"/>
                  </a:lnTo>
                  <a:lnTo>
                    <a:pt x="47" y="3594"/>
                  </a:lnTo>
                  <a:lnTo>
                    <a:pt x="0" y="36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7800"/>
            </a:solidFill>
            <a:ln w="0">
              <a:solidFill>
                <a:srgbClr val="FF78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8" name="Freeform 37"/>
            <p:cNvSpPr>
              <a:spLocks/>
            </p:cNvSpPr>
            <p:nvPr/>
          </p:nvSpPr>
          <p:spPr bwMode="auto">
            <a:xfrm>
              <a:off x="2612280" y="3560696"/>
              <a:ext cx="19152" cy="701459"/>
            </a:xfrm>
            <a:custGeom>
              <a:avLst/>
              <a:gdLst>
                <a:gd name="T0" fmla="*/ 0 w 96"/>
                <a:gd name="T1" fmla="*/ 0 h 3516"/>
                <a:gd name="T2" fmla="*/ 57 w 96"/>
                <a:gd name="T3" fmla="*/ 32 h 3516"/>
                <a:gd name="T4" fmla="*/ 96 w 96"/>
                <a:gd name="T5" fmla="*/ 58 h 3516"/>
                <a:gd name="T6" fmla="*/ 96 w 96"/>
                <a:gd name="T7" fmla="*/ 3458 h 3516"/>
                <a:gd name="T8" fmla="*/ 57 w 96"/>
                <a:gd name="T9" fmla="*/ 3484 h 3516"/>
                <a:gd name="T10" fmla="*/ 0 w 96"/>
                <a:gd name="T11" fmla="*/ 3516 h 3516"/>
                <a:gd name="T12" fmla="*/ 0 w 96"/>
                <a:gd name="T13" fmla="*/ 0 h 3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6" h="3516">
                  <a:moveTo>
                    <a:pt x="0" y="0"/>
                  </a:moveTo>
                  <a:lnTo>
                    <a:pt x="57" y="32"/>
                  </a:lnTo>
                  <a:lnTo>
                    <a:pt x="96" y="58"/>
                  </a:lnTo>
                  <a:lnTo>
                    <a:pt x="96" y="3458"/>
                  </a:lnTo>
                  <a:lnTo>
                    <a:pt x="57" y="3484"/>
                  </a:lnTo>
                  <a:lnTo>
                    <a:pt x="0" y="35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7900"/>
            </a:solidFill>
            <a:ln w="0">
              <a:solidFill>
                <a:srgbClr val="FF79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9" name="Freeform 38"/>
            <p:cNvSpPr>
              <a:spLocks/>
            </p:cNvSpPr>
            <p:nvPr/>
          </p:nvSpPr>
          <p:spPr bwMode="auto">
            <a:xfrm>
              <a:off x="2631432" y="3572268"/>
              <a:ext cx="19152" cy="678317"/>
            </a:xfrm>
            <a:custGeom>
              <a:avLst/>
              <a:gdLst>
                <a:gd name="T0" fmla="*/ 0 w 95"/>
                <a:gd name="T1" fmla="*/ 0 h 3400"/>
                <a:gd name="T2" fmla="*/ 62 w 95"/>
                <a:gd name="T3" fmla="*/ 40 h 3400"/>
                <a:gd name="T4" fmla="*/ 95 w 95"/>
                <a:gd name="T5" fmla="*/ 65 h 3400"/>
                <a:gd name="T6" fmla="*/ 95 w 95"/>
                <a:gd name="T7" fmla="*/ 3334 h 3400"/>
                <a:gd name="T8" fmla="*/ 62 w 95"/>
                <a:gd name="T9" fmla="*/ 3360 h 3400"/>
                <a:gd name="T10" fmla="*/ 0 w 95"/>
                <a:gd name="T11" fmla="*/ 3400 h 3400"/>
                <a:gd name="T12" fmla="*/ 0 w 95"/>
                <a:gd name="T13" fmla="*/ 0 h 3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5" h="3400">
                  <a:moveTo>
                    <a:pt x="0" y="0"/>
                  </a:moveTo>
                  <a:lnTo>
                    <a:pt x="62" y="40"/>
                  </a:lnTo>
                  <a:lnTo>
                    <a:pt x="95" y="65"/>
                  </a:lnTo>
                  <a:lnTo>
                    <a:pt x="95" y="3334"/>
                  </a:lnTo>
                  <a:lnTo>
                    <a:pt x="62" y="3360"/>
                  </a:lnTo>
                  <a:lnTo>
                    <a:pt x="0" y="3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7900"/>
            </a:solidFill>
            <a:ln w="0">
              <a:solidFill>
                <a:srgbClr val="FF79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0" name="Freeform 39"/>
            <p:cNvSpPr>
              <a:spLocks/>
            </p:cNvSpPr>
            <p:nvPr/>
          </p:nvSpPr>
          <p:spPr bwMode="auto">
            <a:xfrm>
              <a:off x="2650585" y="3585036"/>
              <a:ext cx="18754" cy="652381"/>
            </a:xfrm>
            <a:custGeom>
              <a:avLst/>
              <a:gdLst>
                <a:gd name="T0" fmla="*/ 0 w 96"/>
                <a:gd name="T1" fmla="*/ 0 h 3269"/>
                <a:gd name="T2" fmla="*/ 62 w 96"/>
                <a:gd name="T3" fmla="*/ 47 h 3269"/>
                <a:gd name="T4" fmla="*/ 96 w 96"/>
                <a:gd name="T5" fmla="*/ 74 h 3269"/>
                <a:gd name="T6" fmla="*/ 96 w 96"/>
                <a:gd name="T7" fmla="*/ 3196 h 3269"/>
                <a:gd name="T8" fmla="*/ 62 w 96"/>
                <a:gd name="T9" fmla="*/ 3223 h 3269"/>
                <a:gd name="T10" fmla="*/ 0 w 96"/>
                <a:gd name="T11" fmla="*/ 3269 h 3269"/>
                <a:gd name="T12" fmla="*/ 0 w 96"/>
                <a:gd name="T13" fmla="*/ 0 h 3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6" h="3269">
                  <a:moveTo>
                    <a:pt x="0" y="0"/>
                  </a:moveTo>
                  <a:lnTo>
                    <a:pt x="62" y="47"/>
                  </a:lnTo>
                  <a:lnTo>
                    <a:pt x="96" y="74"/>
                  </a:lnTo>
                  <a:lnTo>
                    <a:pt x="96" y="3196"/>
                  </a:lnTo>
                  <a:lnTo>
                    <a:pt x="62" y="3223"/>
                  </a:lnTo>
                  <a:lnTo>
                    <a:pt x="0" y="32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7A00"/>
            </a:solidFill>
            <a:ln w="0">
              <a:solidFill>
                <a:srgbClr val="FF7A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1" name="Freeform 40"/>
            <p:cNvSpPr>
              <a:spLocks/>
            </p:cNvSpPr>
            <p:nvPr/>
          </p:nvSpPr>
          <p:spPr bwMode="auto">
            <a:xfrm>
              <a:off x="2669338" y="3599799"/>
              <a:ext cx="18754" cy="622854"/>
            </a:xfrm>
            <a:custGeom>
              <a:avLst/>
              <a:gdLst>
                <a:gd name="T0" fmla="*/ 0 w 94"/>
                <a:gd name="T1" fmla="*/ 0 h 3122"/>
                <a:gd name="T2" fmla="*/ 58 w 94"/>
                <a:gd name="T3" fmla="*/ 49 h 3122"/>
                <a:gd name="T4" fmla="*/ 94 w 94"/>
                <a:gd name="T5" fmla="*/ 83 h 3122"/>
                <a:gd name="T6" fmla="*/ 94 w 94"/>
                <a:gd name="T7" fmla="*/ 3039 h 3122"/>
                <a:gd name="T8" fmla="*/ 58 w 94"/>
                <a:gd name="T9" fmla="*/ 3072 h 3122"/>
                <a:gd name="T10" fmla="*/ 0 w 94"/>
                <a:gd name="T11" fmla="*/ 3122 h 3122"/>
                <a:gd name="T12" fmla="*/ 0 w 94"/>
                <a:gd name="T13" fmla="*/ 0 h 3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" h="3122">
                  <a:moveTo>
                    <a:pt x="0" y="0"/>
                  </a:moveTo>
                  <a:lnTo>
                    <a:pt x="58" y="49"/>
                  </a:lnTo>
                  <a:lnTo>
                    <a:pt x="94" y="83"/>
                  </a:lnTo>
                  <a:lnTo>
                    <a:pt x="94" y="3039"/>
                  </a:lnTo>
                  <a:lnTo>
                    <a:pt x="58" y="3072"/>
                  </a:lnTo>
                  <a:lnTo>
                    <a:pt x="0" y="31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7B00"/>
            </a:solidFill>
            <a:ln w="0">
              <a:solidFill>
                <a:srgbClr val="FF7B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2" name="Freeform 41"/>
            <p:cNvSpPr>
              <a:spLocks/>
            </p:cNvSpPr>
            <p:nvPr/>
          </p:nvSpPr>
          <p:spPr bwMode="auto">
            <a:xfrm>
              <a:off x="2688092" y="3616558"/>
              <a:ext cx="19152" cy="589737"/>
            </a:xfrm>
            <a:custGeom>
              <a:avLst/>
              <a:gdLst>
                <a:gd name="T0" fmla="*/ 0 w 95"/>
                <a:gd name="T1" fmla="*/ 0 h 2956"/>
                <a:gd name="T2" fmla="*/ 51 w 95"/>
                <a:gd name="T3" fmla="*/ 48 h 2956"/>
                <a:gd name="T4" fmla="*/ 95 w 95"/>
                <a:gd name="T5" fmla="*/ 95 h 2956"/>
                <a:gd name="T6" fmla="*/ 95 w 95"/>
                <a:gd name="T7" fmla="*/ 2860 h 2956"/>
                <a:gd name="T8" fmla="*/ 51 w 95"/>
                <a:gd name="T9" fmla="*/ 2908 h 2956"/>
                <a:gd name="T10" fmla="*/ 0 w 95"/>
                <a:gd name="T11" fmla="*/ 2956 h 2956"/>
                <a:gd name="T12" fmla="*/ 0 w 95"/>
                <a:gd name="T13" fmla="*/ 0 h 29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5" h="2956">
                  <a:moveTo>
                    <a:pt x="0" y="0"/>
                  </a:moveTo>
                  <a:lnTo>
                    <a:pt x="51" y="48"/>
                  </a:lnTo>
                  <a:lnTo>
                    <a:pt x="95" y="95"/>
                  </a:lnTo>
                  <a:lnTo>
                    <a:pt x="95" y="2860"/>
                  </a:lnTo>
                  <a:lnTo>
                    <a:pt x="51" y="2908"/>
                  </a:lnTo>
                  <a:lnTo>
                    <a:pt x="0" y="29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7C00"/>
            </a:solidFill>
            <a:ln w="0">
              <a:solidFill>
                <a:srgbClr val="FF7C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3" name="Freeform 42"/>
            <p:cNvSpPr>
              <a:spLocks/>
            </p:cNvSpPr>
            <p:nvPr/>
          </p:nvSpPr>
          <p:spPr bwMode="auto">
            <a:xfrm>
              <a:off x="2707244" y="3635710"/>
              <a:ext cx="19152" cy="551432"/>
            </a:xfrm>
            <a:custGeom>
              <a:avLst/>
              <a:gdLst>
                <a:gd name="T0" fmla="*/ 0 w 96"/>
                <a:gd name="T1" fmla="*/ 0 h 2765"/>
                <a:gd name="T2" fmla="*/ 38 w 96"/>
                <a:gd name="T3" fmla="*/ 40 h 2765"/>
                <a:gd name="T4" fmla="*/ 96 w 96"/>
                <a:gd name="T5" fmla="*/ 109 h 2765"/>
                <a:gd name="T6" fmla="*/ 96 w 96"/>
                <a:gd name="T7" fmla="*/ 2656 h 2765"/>
                <a:gd name="T8" fmla="*/ 38 w 96"/>
                <a:gd name="T9" fmla="*/ 2726 h 2765"/>
                <a:gd name="T10" fmla="*/ 0 w 96"/>
                <a:gd name="T11" fmla="*/ 2765 h 2765"/>
                <a:gd name="T12" fmla="*/ 0 w 96"/>
                <a:gd name="T13" fmla="*/ 0 h 27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6" h="2765">
                  <a:moveTo>
                    <a:pt x="0" y="0"/>
                  </a:moveTo>
                  <a:lnTo>
                    <a:pt x="38" y="40"/>
                  </a:lnTo>
                  <a:lnTo>
                    <a:pt x="96" y="109"/>
                  </a:lnTo>
                  <a:lnTo>
                    <a:pt x="96" y="2656"/>
                  </a:lnTo>
                  <a:lnTo>
                    <a:pt x="38" y="2726"/>
                  </a:lnTo>
                  <a:lnTo>
                    <a:pt x="0" y="27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7D00"/>
            </a:solidFill>
            <a:ln w="0">
              <a:solidFill>
                <a:srgbClr val="FF7D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4" name="Freeform 43"/>
            <p:cNvSpPr>
              <a:spLocks/>
            </p:cNvSpPr>
            <p:nvPr/>
          </p:nvSpPr>
          <p:spPr bwMode="auto">
            <a:xfrm>
              <a:off x="2726396" y="3657257"/>
              <a:ext cx="19152" cy="508339"/>
            </a:xfrm>
            <a:custGeom>
              <a:avLst/>
              <a:gdLst>
                <a:gd name="T0" fmla="*/ 0 w 95"/>
                <a:gd name="T1" fmla="*/ 0 h 2547"/>
                <a:gd name="T2" fmla="*/ 18 w 95"/>
                <a:gd name="T3" fmla="*/ 23 h 2547"/>
                <a:gd name="T4" fmla="*/ 90 w 95"/>
                <a:gd name="T5" fmla="*/ 118 h 2547"/>
                <a:gd name="T6" fmla="*/ 95 w 95"/>
                <a:gd name="T7" fmla="*/ 126 h 2547"/>
                <a:gd name="T8" fmla="*/ 95 w 95"/>
                <a:gd name="T9" fmla="*/ 2422 h 2547"/>
                <a:gd name="T10" fmla="*/ 90 w 95"/>
                <a:gd name="T11" fmla="*/ 2430 h 2547"/>
                <a:gd name="T12" fmla="*/ 18 w 95"/>
                <a:gd name="T13" fmla="*/ 2525 h 2547"/>
                <a:gd name="T14" fmla="*/ 0 w 95"/>
                <a:gd name="T15" fmla="*/ 2547 h 2547"/>
                <a:gd name="T16" fmla="*/ 0 w 95"/>
                <a:gd name="T17" fmla="*/ 0 h 25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5" h="2547">
                  <a:moveTo>
                    <a:pt x="0" y="0"/>
                  </a:moveTo>
                  <a:lnTo>
                    <a:pt x="18" y="23"/>
                  </a:lnTo>
                  <a:lnTo>
                    <a:pt x="90" y="118"/>
                  </a:lnTo>
                  <a:lnTo>
                    <a:pt x="95" y="126"/>
                  </a:lnTo>
                  <a:lnTo>
                    <a:pt x="95" y="2422"/>
                  </a:lnTo>
                  <a:lnTo>
                    <a:pt x="90" y="2430"/>
                  </a:lnTo>
                  <a:lnTo>
                    <a:pt x="18" y="2525"/>
                  </a:lnTo>
                  <a:lnTo>
                    <a:pt x="0" y="25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7D00"/>
            </a:solidFill>
            <a:ln w="0">
              <a:solidFill>
                <a:srgbClr val="FF7D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5" name="Freeform 44"/>
            <p:cNvSpPr>
              <a:spLocks/>
            </p:cNvSpPr>
            <p:nvPr/>
          </p:nvSpPr>
          <p:spPr bwMode="auto">
            <a:xfrm>
              <a:off x="2745549" y="3682395"/>
              <a:ext cx="18754" cy="458063"/>
            </a:xfrm>
            <a:custGeom>
              <a:avLst/>
              <a:gdLst>
                <a:gd name="T0" fmla="*/ 0 w 96"/>
                <a:gd name="T1" fmla="*/ 0 h 2296"/>
                <a:gd name="T2" fmla="*/ 61 w 96"/>
                <a:gd name="T3" fmla="*/ 93 h 2296"/>
                <a:gd name="T4" fmla="*/ 96 w 96"/>
                <a:gd name="T5" fmla="*/ 153 h 2296"/>
                <a:gd name="T6" fmla="*/ 96 w 96"/>
                <a:gd name="T7" fmla="*/ 2143 h 2296"/>
                <a:gd name="T8" fmla="*/ 61 w 96"/>
                <a:gd name="T9" fmla="*/ 2203 h 2296"/>
                <a:gd name="T10" fmla="*/ 0 w 96"/>
                <a:gd name="T11" fmla="*/ 2296 h 2296"/>
                <a:gd name="T12" fmla="*/ 0 w 96"/>
                <a:gd name="T13" fmla="*/ 0 h 2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6" h="2296">
                  <a:moveTo>
                    <a:pt x="0" y="0"/>
                  </a:moveTo>
                  <a:lnTo>
                    <a:pt x="61" y="93"/>
                  </a:lnTo>
                  <a:lnTo>
                    <a:pt x="96" y="153"/>
                  </a:lnTo>
                  <a:lnTo>
                    <a:pt x="96" y="2143"/>
                  </a:lnTo>
                  <a:lnTo>
                    <a:pt x="61" y="2203"/>
                  </a:lnTo>
                  <a:lnTo>
                    <a:pt x="0" y="22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7E00"/>
            </a:solidFill>
            <a:ln w="0">
              <a:solidFill>
                <a:srgbClr val="FF7E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6" name="Freeform 45"/>
            <p:cNvSpPr>
              <a:spLocks/>
            </p:cNvSpPr>
            <p:nvPr/>
          </p:nvSpPr>
          <p:spPr bwMode="auto">
            <a:xfrm>
              <a:off x="2764303" y="3713118"/>
              <a:ext cx="18754" cy="396616"/>
            </a:xfrm>
            <a:custGeom>
              <a:avLst/>
              <a:gdLst>
                <a:gd name="T0" fmla="*/ 0 w 94"/>
                <a:gd name="T1" fmla="*/ 0 h 1990"/>
                <a:gd name="T2" fmla="*/ 24 w 94"/>
                <a:gd name="T3" fmla="*/ 44 h 1990"/>
                <a:gd name="T4" fmla="*/ 78 w 94"/>
                <a:gd name="T5" fmla="*/ 153 h 1990"/>
                <a:gd name="T6" fmla="*/ 94 w 94"/>
                <a:gd name="T7" fmla="*/ 191 h 1990"/>
                <a:gd name="T8" fmla="*/ 94 w 94"/>
                <a:gd name="T9" fmla="*/ 1799 h 1990"/>
                <a:gd name="T10" fmla="*/ 78 w 94"/>
                <a:gd name="T11" fmla="*/ 1837 h 1990"/>
                <a:gd name="T12" fmla="*/ 24 w 94"/>
                <a:gd name="T13" fmla="*/ 1945 h 1990"/>
                <a:gd name="T14" fmla="*/ 0 w 94"/>
                <a:gd name="T15" fmla="*/ 1990 h 1990"/>
                <a:gd name="T16" fmla="*/ 0 w 94"/>
                <a:gd name="T17" fmla="*/ 0 h 19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4" h="1990">
                  <a:moveTo>
                    <a:pt x="0" y="0"/>
                  </a:moveTo>
                  <a:lnTo>
                    <a:pt x="24" y="44"/>
                  </a:lnTo>
                  <a:lnTo>
                    <a:pt x="78" y="153"/>
                  </a:lnTo>
                  <a:lnTo>
                    <a:pt x="94" y="191"/>
                  </a:lnTo>
                  <a:lnTo>
                    <a:pt x="94" y="1799"/>
                  </a:lnTo>
                  <a:lnTo>
                    <a:pt x="78" y="1837"/>
                  </a:lnTo>
                  <a:lnTo>
                    <a:pt x="24" y="1945"/>
                  </a:lnTo>
                  <a:lnTo>
                    <a:pt x="0" y="19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7F00"/>
            </a:solidFill>
            <a:ln w="0">
              <a:solidFill>
                <a:srgbClr val="FF7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7" name="Freeform 46"/>
            <p:cNvSpPr>
              <a:spLocks/>
            </p:cNvSpPr>
            <p:nvPr/>
          </p:nvSpPr>
          <p:spPr bwMode="auto">
            <a:xfrm>
              <a:off x="2783056" y="3751024"/>
              <a:ext cx="19152" cy="320804"/>
            </a:xfrm>
            <a:custGeom>
              <a:avLst/>
              <a:gdLst>
                <a:gd name="T0" fmla="*/ 0 w 95"/>
                <a:gd name="T1" fmla="*/ 0 h 1608"/>
                <a:gd name="T2" fmla="*/ 31 w 95"/>
                <a:gd name="T3" fmla="*/ 73 h 1608"/>
                <a:gd name="T4" fmla="*/ 72 w 95"/>
                <a:gd name="T5" fmla="*/ 189 h 1608"/>
                <a:gd name="T6" fmla="*/ 95 w 95"/>
                <a:gd name="T7" fmla="*/ 270 h 1608"/>
                <a:gd name="T8" fmla="*/ 95 w 95"/>
                <a:gd name="T9" fmla="*/ 1337 h 1608"/>
                <a:gd name="T10" fmla="*/ 72 w 95"/>
                <a:gd name="T11" fmla="*/ 1419 h 1608"/>
                <a:gd name="T12" fmla="*/ 31 w 95"/>
                <a:gd name="T13" fmla="*/ 1535 h 1608"/>
                <a:gd name="T14" fmla="*/ 0 w 95"/>
                <a:gd name="T15" fmla="*/ 1608 h 1608"/>
                <a:gd name="T16" fmla="*/ 0 w 95"/>
                <a:gd name="T17" fmla="*/ 0 h 1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5" h="1608">
                  <a:moveTo>
                    <a:pt x="0" y="0"/>
                  </a:moveTo>
                  <a:lnTo>
                    <a:pt x="31" y="73"/>
                  </a:lnTo>
                  <a:lnTo>
                    <a:pt x="72" y="189"/>
                  </a:lnTo>
                  <a:lnTo>
                    <a:pt x="95" y="270"/>
                  </a:lnTo>
                  <a:lnTo>
                    <a:pt x="95" y="1337"/>
                  </a:lnTo>
                  <a:lnTo>
                    <a:pt x="72" y="1419"/>
                  </a:lnTo>
                  <a:lnTo>
                    <a:pt x="31" y="1535"/>
                  </a:lnTo>
                  <a:lnTo>
                    <a:pt x="0" y="16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000"/>
            </a:solidFill>
            <a:ln w="0">
              <a:solidFill>
                <a:srgbClr val="FF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8" name="Freeform 47"/>
            <p:cNvSpPr>
              <a:spLocks/>
            </p:cNvSpPr>
            <p:nvPr/>
          </p:nvSpPr>
          <p:spPr bwMode="auto">
            <a:xfrm>
              <a:off x="2809390" y="3835614"/>
              <a:ext cx="7182" cy="151624"/>
            </a:xfrm>
            <a:custGeom>
              <a:avLst/>
              <a:gdLst>
                <a:gd name="T0" fmla="*/ 0 w 36"/>
                <a:gd name="T1" fmla="*/ 0 h 760"/>
                <a:gd name="T2" fmla="*/ 1 w 36"/>
                <a:gd name="T3" fmla="*/ 3 h 760"/>
                <a:gd name="T4" fmla="*/ 20 w 36"/>
                <a:gd name="T5" fmla="*/ 126 h 760"/>
                <a:gd name="T6" fmla="*/ 32 w 36"/>
                <a:gd name="T7" fmla="*/ 252 h 760"/>
                <a:gd name="T8" fmla="*/ 36 w 36"/>
                <a:gd name="T9" fmla="*/ 379 h 760"/>
                <a:gd name="T10" fmla="*/ 32 w 36"/>
                <a:gd name="T11" fmla="*/ 508 h 760"/>
                <a:gd name="T12" fmla="*/ 20 w 36"/>
                <a:gd name="T13" fmla="*/ 633 h 760"/>
                <a:gd name="T14" fmla="*/ 1 w 36"/>
                <a:gd name="T15" fmla="*/ 757 h 760"/>
                <a:gd name="T16" fmla="*/ 0 w 36"/>
                <a:gd name="T17" fmla="*/ 760 h 760"/>
                <a:gd name="T18" fmla="*/ 0 w 36"/>
                <a:gd name="T19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" h="760">
                  <a:moveTo>
                    <a:pt x="0" y="0"/>
                  </a:moveTo>
                  <a:lnTo>
                    <a:pt x="1" y="3"/>
                  </a:lnTo>
                  <a:lnTo>
                    <a:pt x="20" y="126"/>
                  </a:lnTo>
                  <a:lnTo>
                    <a:pt x="32" y="252"/>
                  </a:lnTo>
                  <a:lnTo>
                    <a:pt x="36" y="379"/>
                  </a:lnTo>
                  <a:lnTo>
                    <a:pt x="32" y="508"/>
                  </a:lnTo>
                  <a:lnTo>
                    <a:pt x="20" y="633"/>
                  </a:lnTo>
                  <a:lnTo>
                    <a:pt x="1" y="757"/>
                  </a:lnTo>
                  <a:lnTo>
                    <a:pt x="0" y="7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A00"/>
            </a:solidFill>
            <a:ln w="0">
              <a:solidFill>
                <a:srgbClr val="FF5A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9" name="Freeform 48"/>
            <p:cNvSpPr>
              <a:spLocks/>
            </p:cNvSpPr>
            <p:nvPr/>
          </p:nvSpPr>
          <p:spPr bwMode="auto">
            <a:xfrm>
              <a:off x="2790637" y="3768980"/>
              <a:ext cx="18754" cy="284893"/>
            </a:xfrm>
            <a:custGeom>
              <a:avLst/>
              <a:gdLst>
                <a:gd name="T0" fmla="*/ 0 w 94"/>
                <a:gd name="T1" fmla="*/ 0 h 1429"/>
                <a:gd name="T2" fmla="*/ 35 w 94"/>
                <a:gd name="T3" fmla="*/ 100 h 1429"/>
                <a:gd name="T4" fmla="*/ 68 w 94"/>
                <a:gd name="T5" fmla="*/ 217 h 1429"/>
                <a:gd name="T6" fmla="*/ 94 w 94"/>
                <a:gd name="T7" fmla="*/ 335 h 1429"/>
                <a:gd name="T8" fmla="*/ 94 w 94"/>
                <a:gd name="T9" fmla="*/ 1095 h 1429"/>
                <a:gd name="T10" fmla="*/ 68 w 94"/>
                <a:gd name="T11" fmla="*/ 1213 h 1429"/>
                <a:gd name="T12" fmla="*/ 35 w 94"/>
                <a:gd name="T13" fmla="*/ 1330 h 1429"/>
                <a:gd name="T14" fmla="*/ 0 w 94"/>
                <a:gd name="T15" fmla="*/ 1429 h 1429"/>
                <a:gd name="T16" fmla="*/ 0 w 94"/>
                <a:gd name="T17" fmla="*/ 1182 h 1429"/>
                <a:gd name="T18" fmla="*/ 22 w 94"/>
                <a:gd name="T19" fmla="*/ 1077 h 1429"/>
                <a:gd name="T20" fmla="*/ 42 w 94"/>
                <a:gd name="T21" fmla="*/ 960 h 1429"/>
                <a:gd name="T22" fmla="*/ 53 w 94"/>
                <a:gd name="T23" fmla="*/ 838 h 1429"/>
                <a:gd name="T24" fmla="*/ 57 w 94"/>
                <a:gd name="T25" fmla="*/ 714 h 1429"/>
                <a:gd name="T26" fmla="*/ 53 w 94"/>
                <a:gd name="T27" fmla="*/ 592 h 1429"/>
                <a:gd name="T28" fmla="*/ 42 w 94"/>
                <a:gd name="T29" fmla="*/ 470 h 1429"/>
                <a:gd name="T30" fmla="*/ 22 w 94"/>
                <a:gd name="T31" fmla="*/ 351 h 1429"/>
                <a:gd name="T32" fmla="*/ 0 w 94"/>
                <a:gd name="T33" fmla="*/ 248 h 1429"/>
                <a:gd name="T34" fmla="*/ 0 w 94"/>
                <a:gd name="T35" fmla="*/ 0 h 1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4" h="1429">
                  <a:moveTo>
                    <a:pt x="0" y="0"/>
                  </a:moveTo>
                  <a:lnTo>
                    <a:pt x="35" y="100"/>
                  </a:lnTo>
                  <a:lnTo>
                    <a:pt x="68" y="217"/>
                  </a:lnTo>
                  <a:lnTo>
                    <a:pt x="94" y="335"/>
                  </a:lnTo>
                  <a:lnTo>
                    <a:pt x="94" y="1095"/>
                  </a:lnTo>
                  <a:lnTo>
                    <a:pt x="68" y="1213"/>
                  </a:lnTo>
                  <a:lnTo>
                    <a:pt x="35" y="1330"/>
                  </a:lnTo>
                  <a:lnTo>
                    <a:pt x="0" y="1429"/>
                  </a:lnTo>
                  <a:lnTo>
                    <a:pt x="0" y="1182"/>
                  </a:lnTo>
                  <a:lnTo>
                    <a:pt x="22" y="1077"/>
                  </a:lnTo>
                  <a:lnTo>
                    <a:pt x="42" y="960"/>
                  </a:lnTo>
                  <a:lnTo>
                    <a:pt x="53" y="838"/>
                  </a:lnTo>
                  <a:lnTo>
                    <a:pt x="57" y="714"/>
                  </a:lnTo>
                  <a:lnTo>
                    <a:pt x="53" y="592"/>
                  </a:lnTo>
                  <a:lnTo>
                    <a:pt x="42" y="470"/>
                  </a:lnTo>
                  <a:lnTo>
                    <a:pt x="22" y="351"/>
                  </a:lnTo>
                  <a:lnTo>
                    <a:pt x="0" y="2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A00"/>
            </a:solidFill>
            <a:ln w="0">
              <a:solidFill>
                <a:srgbClr val="FF5A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70" name="Freeform 49"/>
            <p:cNvSpPr>
              <a:spLocks noEditPoints="1"/>
            </p:cNvSpPr>
            <p:nvPr/>
          </p:nvSpPr>
          <p:spPr bwMode="auto">
            <a:xfrm>
              <a:off x="2771884" y="3726684"/>
              <a:ext cx="18754" cy="369483"/>
            </a:xfrm>
            <a:custGeom>
              <a:avLst/>
              <a:gdLst>
                <a:gd name="T0" fmla="*/ 94 w 94"/>
                <a:gd name="T1" fmla="*/ 1394 h 1853"/>
                <a:gd name="T2" fmla="*/ 94 w 94"/>
                <a:gd name="T3" fmla="*/ 1641 h 1853"/>
                <a:gd name="T4" fmla="*/ 88 w 94"/>
                <a:gd name="T5" fmla="*/ 1658 h 1853"/>
                <a:gd name="T6" fmla="*/ 41 w 94"/>
                <a:gd name="T7" fmla="*/ 1769 h 1853"/>
                <a:gd name="T8" fmla="*/ 0 w 94"/>
                <a:gd name="T9" fmla="*/ 1853 h 1853"/>
                <a:gd name="T10" fmla="*/ 0 w 94"/>
                <a:gd name="T11" fmla="*/ 1679 h 1853"/>
                <a:gd name="T12" fmla="*/ 20 w 94"/>
                <a:gd name="T13" fmla="*/ 1630 h 1853"/>
                <a:gd name="T14" fmla="*/ 58 w 94"/>
                <a:gd name="T15" fmla="*/ 1520 h 1853"/>
                <a:gd name="T16" fmla="*/ 92 w 94"/>
                <a:gd name="T17" fmla="*/ 1406 h 1853"/>
                <a:gd name="T18" fmla="*/ 94 w 94"/>
                <a:gd name="T19" fmla="*/ 1394 h 1853"/>
                <a:gd name="T20" fmla="*/ 0 w 94"/>
                <a:gd name="T21" fmla="*/ 0 h 1853"/>
                <a:gd name="T22" fmla="*/ 41 w 94"/>
                <a:gd name="T23" fmla="*/ 85 h 1853"/>
                <a:gd name="T24" fmla="*/ 88 w 94"/>
                <a:gd name="T25" fmla="*/ 196 h 1853"/>
                <a:gd name="T26" fmla="*/ 94 w 94"/>
                <a:gd name="T27" fmla="*/ 212 h 1853"/>
                <a:gd name="T28" fmla="*/ 94 w 94"/>
                <a:gd name="T29" fmla="*/ 460 h 1853"/>
                <a:gd name="T30" fmla="*/ 92 w 94"/>
                <a:gd name="T31" fmla="*/ 447 h 1853"/>
                <a:gd name="T32" fmla="*/ 58 w 94"/>
                <a:gd name="T33" fmla="*/ 334 h 1853"/>
                <a:gd name="T34" fmla="*/ 20 w 94"/>
                <a:gd name="T35" fmla="*/ 222 h 1853"/>
                <a:gd name="T36" fmla="*/ 0 w 94"/>
                <a:gd name="T37" fmla="*/ 175 h 1853"/>
                <a:gd name="T38" fmla="*/ 0 w 94"/>
                <a:gd name="T39" fmla="*/ 0 h 1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4" h="1853">
                  <a:moveTo>
                    <a:pt x="94" y="1394"/>
                  </a:moveTo>
                  <a:lnTo>
                    <a:pt x="94" y="1641"/>
                  </a:lnTo>
                  <a:lnTo>
                    <a:pt x="88" y="1658"/>
                  </a:lnTo>
                  <a:lnTo>
                    <a:pt x="41" y="1769"/>
                  </a:lnTo>
                  <a:lnTo>
                    <a:pt x="0" y="1853"/>
                  </a:lnTo>
                  <a:lnTo>
                    <a:pt x="0" y="1679"/>
                  </a:lnTo>
                  <a:lnTo>
                    <a:pt x="20" y="1630"/>
                  </a:lnTo>
                  <a:lnTo>
                    <a:pt x="58" y="1520"/>
                  </a:lnTo>
                  <a:lnTo>
                    <a:pt x="92" y="1406"/>
                  </a:lnTo>
                  <a:lnTo>
                    <a:pt x="94" y="1394"/>
                  </a:lnTo>
                  <a:close/>
                  <a:moveTo>
                    <a:pt x="0" y="0"/>
                  </a:moveTo>
                  <a:lnTo>
                    <a:pt x="41" y="85"/>
                  </a:lnTo>
                  <a:lnTo>
                    <a:pt x="88" y="196"/>
                  </a:lnTo>
                  <a:lnTo>
                    <a:pt x="94" y="212"/>
                  </a:lnTo>
                  <a:lnTo>
                    <a:pt x="94" y="460"/>
                  </a:lnTo>
                  <a:lnTo>
                    <a:pt x="92" y="447"/>
                  </a:lnTo>
                  <a:lnTo>
                    <a:pt x="58" y="334"/>
                  </a:lnTo>
                  <a:lnTo>
                    <a:pt x="20" y="222"/>
                  </a:lnTo>
                  <a:lnTo>
                    <a:pt x="0" y="1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B00"/>
            </a:solidFill>
            <a:ln w="0">
              <a:solidFill>
                <a:srgbClr val="FF5B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71" name="Freeform 50"/>
            <p:cNvSpPr>
              <a:spLocks noEditPoints="1"/>
            </p:cNvSpPr>
            <p:nvPr/>
          </p:nvSpPr>
          <p:spPr bwMode="auto">
            <a:xfrm>
              <a:off x="2752731" y="3693966"/>
              <a:ext cx="19152" cy="434921"/>
            </a:xfrm>
            <a:custGeom>
              <a:avLst/>
              <a:gdLst>
                <a:gd name="T0" fmla="*/ 96 w 96"/>
                <a:gd name="T1" fmla="*/ 1842 h 2180"/>
                <a:gd name="T2" fmla="*/ 96 w 96"/>
                <a:gd name="T3" fmla="*/ 2016 h 2180"/>
                <a:gd name="T4" fmla="*/ 83 w 96"/>
                <a:gd name="T5" fmla="*/ 2040 h 2180"/>
                <a:gd name="T6" fmla="*/ 24 w 96"/>
                <a:gd name="T7" fmla="*/ 2145 h 2180"/>
                <a:gd name="T8" fmla="*/ 0 w 96"/>
                <a:gd name="T9" fmla="*/ 2180 h 2180"/>
                <a:gd name="T10" fmla="*/ 0 w 96"/>
                <a:gd name="T11" fmla="*/ 2036 h 2180"/>
                <a:gd name="T12" fmla="*/ 19 w 96"/>
                <a:gd name="T13" fmla="*/ 2005 h 2180"/>
                <a:gd name="T14" fmla="*/ 70 w 96"/>
                <a:gd name="T15" fmla="*/ 1901 h 2180"/>
                <a:gd name="T16" fmla="*/ 96 w 96"/>
                <a:gd name="T17" fmla="*/ 1842 h 2180"/>
                <a:gd name="T18" fmla="*/ 0 w 96"/>
                <a:gd name="T19" fmla="*/ 0 h 2180"/>
                <a:gd name="T20" fmla="*/ 24 w 96"/>
                <a:gd name="T21" fmla="*/ 35 h 2180"/>
                <a:gd name="T22" fmla="*/ 83 w 96"/>
                <a:gd name="T23" fmla="*/ 139 h 2180"/>
                <a:gd name="T24" fmla="*/ 96 w 96"/>
                <a:gd name="T25" fmla="*/ 163 h 2180"/>
                <a:gd name="T26" fmla="*/ 96 w 96"/>
                <a:gd name="T27" fmla="*/ 338 h 2180"/>
                <a:gd name="T28" fmla="*/ 70 w 96"/>
                <a:gd name="T29" fmla="*/ 278 h 2180"/>
                <a:gd name="T30" fmla="*/ 18 w 96"/>
                <a:gd name="T31" fmla="*/ 173 h 2180"/>
                <a:gd name="T32" fmla="*/ 0 w 96"/>
                <a:gd name="T33" fmla="*/ 144 h 2180"/>
                <a:gd name="T34" fmla="*/ 0 w 96"/>
                <a:gd name="T35" fmla="*/ 0 h 2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6" h="2180">
                  <a:moveTo>
                    <a:pt x="96" y="1842"/>
                  </a:moveTo>
                  <a:lnTo>
                    <a:pt x="96" y="2016"/>
                  </a:lnTo>
                  <a:lnTo>
                    <a:pt x="83" y="2040"/>
                  </a:lnTo>
                  <a:lnTo>
                    <a:pt x="24" y="2145"/>
                  </a:lnTo>
                  <a:lnTo>
                    <a:pt x="0" y="2180"/>
                  </a:lnTo>
                  <a:lnTo>
                    <a:pt x="0" y="2036"/>
                  </a:lnTo>
                  <a:lnTo>
                    <a:pt x="19" y="2005"/>
                  </a:lnTo>
                  <a:lnTo>
                    <a:pt x="70" y="1901"/>
                  </a:lnTo>
                  <a:lnTo>
                    <a:pt x="96" y="1842"/>
                  </a:lnTo>
                  <a:close/>
                  <a:moveTo>
                    <a:pt x="0" y="0"/>
                  </a:moveTo>
                  <a:lnTo>
                    <a:pt x="24" y="35"/>
                  </a:lnTo>
                  <a:lnTo>
                    <a:pt x="83" y="139"/>
                  </a:lnTo>
                  <a:lnTo>
                    <a:pt x="96" y="163"/>
                  </a:lnTo>
                  <a:lnTo>
                    <a:pt x="96" y="338"/>
                  </a:lnTo>
                  <a:lnTo>
                    <a:pt x="70" y="278"/>
                  </a:lnTo>
                  <a:lnTo>
                    <a:pt x="18" y="173"/>
                  </a:lnTo>
                  <a:lnTo>
                    <a:pt x="0" y="1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C00"/>
            </a:solidFill>
            <a:ln w="0">
              <a:solidFill>
                <a:srgbClr val="FF5C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72" name="Freeform 51"/>
            <p:cNvSpPr>
              <a:spLocks noEditPoints="1"/>
            </p:cNvSpPr>
            <p:nvPr/>
          </p:nvSpPr>
          <p:spPr bwMode="auto">
            <a:xfrm>
              <a:off x="2733978" y="3666833"/>
              <a:ext cx="18754" cy="489186"/>
            </a:xfrm>
            <a:custGeom>
              <a:avLst/>
              <a:gdLst>
                <a:gd name="T0" fmla="*/ 94 w 94"/>
                <a:gd name="T1" fmla="*/ 2171 h 2450"/>
                <a:gd name="T2" fmla="*/ 94 w 94"/>
                <a:gd name="T3" fmla="*/ 2315 h 2450"/>
                <a:gd name="T4" fmla="*/ 52 w 94"/>
                <a:gd name="T5" fmla="*/ 2381 h 2450"/>
                <a:gd name="T6" fmla="*/ 0 w 94"/>
                <a:gd name="T7" fmla="*/ 2450 h 2450"/>
                <a:gd name="T8" fmla="*/ 0 w 94"/>
                <a:gd name="T9" fmla="*/ 2325 h 2450"/>
                <a:gd name="T10" fmla="*/ 55 w 94"/>
                <a:gd name="T11" fmla="*/ 2241 h 2450"/>
                <a:gd name="T12" fmla="*/ 94 w 94"/>
                <a:gd name="T13" fmla="*/ 2171 h 2450"/>
                <a:gd name="T14" fmla="*/ 0 w 94"/>
                <a:gd name="T15" fmla="*/ 0 h 2450"/>
                <a:gd name="T16" fmla="*/ 52 w 94"/>
                <a:gd name="T17" fmla="*/ 69 h 2450"/>
                <a:gd name="T18" fmla="*/ 94 w 94"/>
                <a:gd name="T19" fmla="*/ 135 h 2450"/>
                <a:gd name="T20" fmla="*/ 94 w 94"/>
                <a:gd name="T21" fmla="*/ 279 h 2450"/>
                <a:gd name="T22" fmla="*/ 55 w 94"/>
                <a:gd name="T23" fmla="*/ 208 h 2450"/>
                <a:gd name="T24" fmla="*/ 0 w 94"/>
                <a:gd name="T25" fmla="*/ 125 h 2450"/>
                <a:gd name="T26" fmla="*/ 0 w 94"/>
                <a:gd name="T27" fmla="*/ 0 h 2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4" h="2450">
                  <a:moveTo>
                    <a:pt x="94" y="2171"/>
                  </a:moveTo>
                  <a:lnTo>
                    <a:pt x="94" y="2315"/>
                  </a:lnTo>
                  <a:lnTo>
                    <a:pt x="52" y="2381"/>
                  </a:lnTo>
                  <a:lnTo>
                    <a:pt x="0" y="2450"/>
                  </a:lnTo>
                  <a:lnTo>
                    <a:pt x="0" y="2325"/>
                  </a:lnTo>
                  <a:lnTo>
                    <a:pt x="55" y="2241"/>
                  </a:lnTo>
                  <a:lnTo>
                    <a:pt x="94" y="2171"/>
                  </a:lnTo>
                  <a:close/>
                  <a:moveTo>
                    <a:pt x="0" y="0"/>
                  </a:moveTo>
                  <a:lnTo>
                    <a:pt x="52" y="69"/>
                  </a:lnTo>
                  <a:lnTo>
                    <a:pt x="94" y="135"/>
                  </a:lnTo>
                  <a:lnTo>
                    <a:pt x="94" y="279"/>
                  </a:lnTo>
                  <a:lnTo>
                    <a:pt x="55" y="208"/>
                  </a:lnTo>
                  <a:lnTo>
                    <a:pt x="0" y="1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D00"/>
            </a:solidFill>
            <a:ln w="0">
              <a:solidFill>
                <a:srgbClr val="FF5D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73" name="Freeform 52"/>
            <p:cNvSpPr>
              <a:spLocks noEditPoints="1"/>
            </p:cNvSpPr>
            <p:nvPr/>
          </p:nvSpPr>
          <p:spPr bwMode="auto">
            <a:xfrm>
              <a:off x="2715224" y="3643690"/>
              <a:ext cx="18754" cy="535471"/>
            </a:xfrm>
            <a:custGeom>
              <a:avLst/>
              <a:gdLst>
                <a:gd name="T0" fmla="*/ 94 w 94"/>
                <a:gd name="T1" fmla="*/ 2442 h 2684"/>
                <a:gd name="T2" fmla="*/ 94 w 94"/>
                <a:gd name="T3" fmla="*/ 2567 h 2684"/>
                <a:gd name="T4" fmla="*/ 74 w 94"/>
                <a:gd name="T5" fmla="*/ 2593 h 2684"/>
                <a:gd name="T6" fmla="*/ 0 w 94"/>
                <a:gd name="T7" fmla="*/ 2684 h 2684"/>
                <a:gd name="T8" fmla="*/ 0 w 94"/>
                <a:gd name="T9" fmla="*/ 2568 h 2684"/>
                <a:gd name="T10" fmla="*/ 17 w 94"/>
                <a:gd name="T11" fmla="*/ 2547 h 2684"/>
                <a:gd name="T12" fmla="*/ 86 w 94"/>
                <a:gd name="T13" fmla="*/ 2454 h 2684"/>
                <a:gd name="T14" fmla="*/ 94 w 94"/>
                <a:gd name="T15" fmla="*/ 2442 h 2684"/>
                <a:gd name="T16" fmla="*/ 0 w 94"/>
                <a:gd name="T17" fmla="*/ 0 h 2684"/>
                <a:gd name="T18" fmla="*/ 74 w 94"/>
                <a:gd name="T19" fmla="*/ 91 h 2684"/>
                <a:gd name="T20" fmla="*/ 94 w 94"/>
                <a:gd name="T21" fmla="*/ 117 h 2684"/>
                <a:gd name="T22" fmla="*/ 94 w 94"/>
                <a:gd name="T23" fmla="*/ 242 h 2684"/>
                <a:gd name="T24" fmla="*/ 86 w 94"/>
                <a:gd name="T25" fmla="*/ 228 h 2684"/>
                <a:gd name="T26" fmla="*/ 16 w 94"/>
                <a:gd name="T27" fmla="*/ 137 h 2684"/>
                <a:gd name="T28" fmla="*/ 0 w 94"/>
                <a:gd name="T29" fmla="*/ 116 h 2684"/>
                <a:gd name="T30" fmla="*/ 0 w 94"/>
                <a:gd name="T31" fmla="*/ 0 h 2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4" h="2684">
                  <a:moveTo>
                    <a:pt x="94" y="2442"/>
                  </a:moveTo>
                  <a:lnTo>
                    <a:pt x="94" y="2567"/>
                  </a:lnTo>
                  <a:lnTo>
                    <a:pt x="74" y="2593"/>
                  </a:lnTo>
                  <a:lnTo>
                    <a:pt x="0" y="2684"/>
                  </a:lnTo>
                  <a:lnTo>
                    <a:pt x="0" y="2568"/>
                  </a:lnTo>
                  <a:lnTo>
                    <a:pt x="17" y="2547"/>
                  </a:lnTo>
                  <a:lnTo>
                    <a:pt x="86" y="2454"/>
                  </a:lnTo>
                  <a:lnTo>
                    <a:pt x="94" y="2442"/>
                  </a:lnTo>
                  <a:close/>
                  <a:moveTo>
                    <a:pt x="0" y="0"/>
                  </a:moveTo>
                  <a:lnTo>
                    <a:pt x="74" y="91"/>
                  </a:lnTo>
                  <a:lnTo>
                    <a:pt x="94" y="117"/>
                  </a:lnTo>
                  <a:lnTo>
                    <a:pt x="94" y="242"/>
                  </a:lnTo>
                  <a:lnTo>
                    <a:pt x="86" y="228"/>
                  </a:lnTo>
                  <a:lnTo>
                    <a:pt x="16" y="137"/>
                  </a:lnTo>
                  <a:lnTo>
                    <a:pt x="0" y="1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 w="0">
              <a:solidFill>
                <a:srgbClr val="FF5E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74" name="Freeform 53"/>
            <p:cNvSpPr>
              <a:spLocks noEditPoints="1"/>
            </p:cNvSpPr>
            <p:nvPr/>
          </p:nvSpPr>
          <p:spPr bwMode="auto">
            <a:xfrm>
              <a:off x="2696072" y="3624139"/>
              <a:ext cx="19152" cy="574574"/>
            </a:xfrm>
            <a:custGeom>
              <a:avLst/>
              <a:gdLst>
                <a:gd name="T0" fmla="*/ 95 w 95"/>
                <a:gd name="T1" fmla="*/ 2667 h 2882"/>
                <a:gd name="T2" fmla="*/ 95 w 95"/>
                <a:gd name="T3" fmla="*/ 2783 h 2882"/>
                <a:gd name="T4" fmla="*/ 93 w 95"/>
                <a:gd name="T5" fmla="*/ 2784 h 2882"/>
                <a:gd name="T6" fmla="*/ 11 w 95"/>
                <a:gd name="T7" fmla="*/ 2871 h 2882"/>
                <a:gd name="T8" fmla="*/ 0 w 95"/>
                <a:gd name="T9" fmla="*/ 2882 h 2882"/>
                <a:gd name="T10" fmla="*/ 0 w 95"/>
                <a:gd name="T11" fmla="*/ 2776 h 2882"/>
                <a:gd name="T12" fmla="*/ 38 w 95"/>
                <a:gd name="T13" fmla="*/ 2734 h 2882"/>
                <a:gd name="T14" fmla="*/ 95 w 95"/>
                <a:gd name="T15" fmla="*/ 2667 h 2882"/>
                <a:gd name="T16" fmla="*/ 0 w 95"/>
                <a:gd name="T17" fmla="*/ 0 h 2882"/>
                <a:gd name="T18" fmla="*/ 11 w 95"/>
                <a:gd name="T19" fmla="*/ 11 h 2882"/>
                <a:gd name="T20" fmla="*/ 93 w 95"/>
                <a:gd name="T21" fmla="*/ 98 h 2882"/>
                <a:gd name="T22" fmla="*/ 95 w 95"/>
                <a:gd name="T23" fmla="*/ 99 h 2882"/>
                <a:gd name="T24" fmla="*/ 95 w 95"/>
                <a:gd name="T25" fmla="*/ 215 h 2882"/>
                <a:gd name="T26" fmla="*/ 38 w 95"/>
                <a:gd name="T27" fmla="*/ 148 h 2882"/>
                <a:gd name="T28" fmla="*/ 0 w 95"/>
                <a:gd name="T29" fmla="*/ 107 h 2882"/>
                <a:gd name="T30" fmla="*/ 0 w 95"/>
                <a:gd name="T31" fmla="*/ 0 h 28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5" h="2882">
                  <a:moveTo>
                    <a:pt x="95" y="2667"/>
                  </a:moveTo>
                  <a:lnTo>
                    <a:pt x="95" y="2783"/>
                  </a:lnTo>
                  <a:lnTo>
                    <a:pt x="93" y="2784"/>
                  </a:lnTo>
                  <a:lnTo>
                    <a:pt x="11" y="2871"/>
                  </a:lnTo>
                  <a:lnTo>
                    <a:pt x="0" y="2882"/>
                  </a:lnTo>
                  <a:lnTo>
                    <a:pt x="0" y="2776"/>
                  </a:lnTo>
                  <a:lnTo>
                    <a:pt x="38" y="2734"/>
                  </a:lnTo>
                  <a:lnTo>
                    <a:pt x="95" y="2667"/>
                  </a:lnTo>
                  <a:close/>
                  <a:moveTo>
                    <a:pt x="0" y="0"/>
                  </a:moveTo>
                  <a:lnTo>
                    <a:pt x="11" y="11"/>
                  </a:lnTo>
                  <a:lnTo>
                    <a:pt x="93" y="98"/>
                  </a:lnTo>
                  <a:lnTo>
                    <a:pt x="95" y="99"/>
                  </a:lnTo>
                  <a:lnTo>
                    <a:pt x="95" y="215"/>
                  </a:lnTo>
                  <a:lnTo>
                    <a:pt x="38" y="148"/>
                  </a:lnTo>
                  <a:lnTo>
                    <a:pt x="0" y="1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F00"/>
            </a:solidFill>
            <a:ln w="0">
              <a:solidFill>
                <a:srgbClr val="FF5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75" name="Freeform 54"/>
            <p:cNvSpPr>
              <a:spLocks noEditPoints="1"/>
            </p:cNvSpPr>
            <p:nvPr/>
          </p:nvSpPr>
          <p:spPr bwMode="auto">
            <a:xfrm>
              <a:off x="2677318" y="3606583"/>
              <a:ext cx="18754" cy="609687"/>
            </a:xfrm>
            <a:custGeom>
              <a:avLst/>
              <a:gdLst>
                <a:gd name="T0" fmla="*/ 95 w 95"/>
                <a:gd name="T1" fmla="*/ 2863 h 3055"/>
                <a:gd name="T2" fmla="*/ 95 w 95"/>
                <a:gd name="T3" fmla="*/ 2969 h 3055"/>
                <a:gd name="T4" fmla="*/ 19 w 95"/>
                <a:gd name="T5" fmla="*/ 3039 h 3055"/>
                <a:gd name="T6" fmla="*/ 0 w 95"/>
                <a:gd name="T7" fmla="*/ 3055 h 3055"/>
                <a:gd name="T8" fmla="*/ 0 w 95"/>
                <a:gd name="T9" fmla="*/ 2958 h 3055"/>
                <a:gd name="T10" fmla="*/ 55 w 95"/>
                <a:gd name="T11" fmla="*/ 2906 h 3055"/>
                <a:gd name="T12" fmla="*/ 95 w 95"/>
                <a:gd name="T13" fmla="*/ 2863 h 3055"/>
                <a:gd name="T14" fmla="*/ 0 w 95"/>
                <a:gd name="T15" fmla="*/ 0 h 3055"/>
                <a:gd name="T16" fmla="*/ 19 w 95"/>
                <a:gd name="T17" fmla="*/ 16 h 3055"/>
                <a:gd name="T18" fmla="*/ 95 w 95"/>
                <a:gd name="T19" fmla="*/ 87 h 3055"/>
                <a:gd name="T20" fmla="*/ 95 w 95"/>
                <a:gd name="T21" fmla="*/ 194 h 3055"/>
                <a:gd name="T22" fmla="*/ 54 w 95"/>
                <a:gd name="T23" fmla="*/ 150 h 3055"/>
                <a:gd name="T24" fmla="*/ 0 w 95"/>
                <a:gd name="T25" fmla="*/ 100 h 3055"/>
                <a:gd name="T26" fmla="*/ 0 w 95"/>
                <a:gd name="T27" fmla="*/ 0 h 3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5" h="3055">
                  <a:moveTo>
                    <a:pt x="95" y="2863"/>
                  </a:moveTo>
                  <a:lnTo>
                    <a:pt x="95" y="2969"/>
                  </a:lnTo>
                  <a:lnTo>
                    <a:pt x="19" y="3039"/>
                  </a:lnTo>
                  <a:lnTo>
                    <a:pt x="0" y="3055"/>
                  </a:lnTo>
                  <a:lnTo>
                    <a:pt x="0" y="2958"/>
                  </a:lnTo>
                  <a:lnTo>
                    <a:pt x="55" y="2906"/>
                  </a:lnTo>
                  <a:lnTo>
                    <a:pt x="95" y="2863"/>
                  </a:lnTo>
                  <a:close/>
                  <a:moveTo>
                    <a:pt x="0" y="0"/>
                  </a:moveTo>
                  <a:lnTo>
                    <a:pt x="19" y="16"/>
                  </a:lnTo>
                  <a:lnTo>
                    <a:pt x="95" y="87"/>
                  </a:lnTo>
                  <a:lnTo>
                    <a:pt x="95" y="194"/>
                  </a:lnTo>
                  <a:lnTo>
                    <a:pt x="54" y="150"/>
                  </a:lnTo>
                  <a:lnTo>
                    <a:pt x="0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000"/>
            </a:solidFill>
            <a:ln w="0">
              <a:solidFill>
                <a:srgbClr val="FF6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76" name="Freeform 55"/>
            <p:cNvSpPr>
              <a:spLocks noEditPoints="1"/>
            </p:cNvSpPr>
            <p:nvPr/>
          </p:nvSpPr>
          <p:spPr bwMode="auto">
            <a:xfrm>
              <a:off x="2658565" y="3591420"/>
              <a:ext cx="18754" cy="640012"/>
            </a:xfrm>
            <a:custGeom>
              <a:avLst/>
              <a:gdLst>
                <a:gd name="T0" fmla="*/ 94 w 94"/>
                <a:gd name="T1" fmla="*/ 3034 h 3208"/>
                <a:gd name="T2" fmla="*/ 94 w 94"/>
                <a:gd name="T3" fmla="*/ 3131 h 3208"/>
                <a:gd name="T4" fmla="*/ 21 w 94"/>
                <a:gd name="T5" fmla="*/ 3192 h 3208"/>
                <a:gd name="T6" fmla="*/ 0 w 94"/>
                <a:gd name="T7" fmla="*/ 3208 h 3208"/>
                <a:gd name="T8" fmla="*/ 0 w 94"/>
                <a:gd name="T9" fmla="*/ 3115 h 3208"/>
                <a:gd name="T10" fmla="*/ 65 w 94"/>
                <a:gd name="T11" fmla="*/ 3061 h 3208"/>
                <a:gd name="T12" fmla="*/ 94 w 94"/>
                <a:gd name="T13" fmla="*/ 3034 h 3208"/>
                <a:gd name="T14" fmla="*/ 0 w 94"/>
                <a:gd name="T15" fmla="*/ 0 h 3208"/>
                <a:gd name="T16" fmla="*/ 21 w 94"/>
                <a:gd name="T17" fmla="*/ 16 h 3208"/>
                <a:gd name="T18" fmla="*/ 94 w 94"/>
                <a:gd name="T19" fmla="*/ 76 h 3208"/>
                <a:gd name="T20" fmla="*/ 94 w 94"/>
                <a:gd name="T21" fmla="*/ 176 h 3208"/>
                <a:gd name="T22" fmla="*/ 63 w 94"/>
                <a:gd name="T23" fmla="*/ 147 h 3208"/>
                <a:gd name="T24" fmla="*/ 0 w 94"/>
                <a:gd name="T25" fmla="*/ 94 h 3208"/>
                <a:gd name="T26" fmla="*/ 0 w 94"/>
                <a:gd name="T27" fmla="*/ 0 h 3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4" h="3208">
                  <a:moveTo>
                    <a:pt x="94" y="3034"/>
                  </a:moveTo>
                  <a:lnTo>
                    <a:pt x="94" y="3131"/>
                  </a:lnTo>
                  <a:lnTo>
                    <a:pt x="21" y="3192"/>
                  </a:lnTo>
                  <a:lnTo>
                    <a:pt x="0" y="3208"/>
                  </a:lnTo>
                  <a:lnTo>
                    <a:pt x="0" y="3115"/>
                  </a:lnTo>
                  <a:lnTo>
                    <a:pt x="65" y="3061"/>
                  </a:lnTo>
                  <a:lnTo>
                    <a:pt x="94" y="3034"/>
                  </a:lnTo>
                  <a:close/>
                  <a:moveTo>
                    <a:pt x="0" y="0"/>
                  </a:moveTo>
                  <a:lnTo>
                    <a:pt x="21" y="16"/>
                  </a:lnTo>
                  <a:lnTo>
                    <a:pt x="94" y="76"/>
                  </a:lnTo>
                  <a:lnTo>
                    <a:pt x="94" y="176"/>
                  </a:lnTo>
                  <a:lnTo>
                    <a:pt x="63" y="147"/>
                  </a:lnTo>
                  <a:lnTo>
                    <a:pt x="0" y="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100"/>
            </a:solidFill>
            <a:ln w="0">
              <a:solidFill>
                <a:srgbClr val="FF61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77" name="Freeform 56"/>
            <p:cNvSpPr>
              <a:spLocks noEditPoints="1"/>
            </p:cNvSpPr>
            <p:nvPr/>
          </p:nvSpPr>
          <p:spPr bwMode="auto">
            <a:xfrm>
              <a:off x="2639412" y="3577455"/>
              <a:ext cx="19152" cy="667543"/>
            </a:xfrm>
            <a:custGeom>
              <a:avLst/>
              <a:gdLst>
                <a:gd name="T0" fmla="*/ 95 w 95"/>
                <a:gd name="T1" fmla="*/ 3185 h 3346"/>
                <a:gd name="T2" fmla="*/ 95 w 95"/>
                <a:gd name="T3" fmla="*/ 3278 h 3346"/>
                <a:gd name="T4" fmla="*/ 21 w 95"/>
                <a:gd name="T5" fmla="*/ 3334 h 3346"/>
                <a:gd name="T6" fmla="*/ 0 w 95"/>
                <a:gd name="T7" fmla="*/ 3346 h 3346"/>
                <a:gd name="T8" fmla="*/ 0 w 95"/>
                <a:gd name="T9" fmla="*/ 3258 h 3346"/>
                <a:gd name="T10" fmla="*/ 72 w 95"/>
                <a:gd name="T11" fmla="*/ 3204 h 3346"/>
                <a:gd name="T12" fmla="*/ 95 w 95"/>
                <a:gd name="T13" fmla="*/ 3185 h 3346"/>
                <a:gd name="T14" fmla="*/ 0 w 95"/>
                <a:gd name="T15" fmla="*/ 0 h 3346"/>
                <a:gd name="T16" fmla="*/ 21 w 95"/>
                <a:gd name="T17" fmla="*/ 14 h 3346"/>
                <a:gd name="T18" fmla="*/ 95 w 95"/>
                <a:gd name="T19" fmla="*/ 70 h 3346"/>
                <a:gd name="T20" fmla="*/ 95 w 95"/>
                <a:gd name="T21" fmla="*/ 164 h 3346"/>
                <a:gd name="T22" fmla="*/ 70 w 95"/>
                <a:gd name="T23" fmla="*/ 144 h 3346"/>
                <a:gd name="T24" fmla="*/ 0 w 95"/>
                <a:gd name="T25" fmla="*/ 91 h 3346"/>
                <a:gd name="T26" fmla="*/ 0 w 95"/>
                <a:gd name="T27" fmla="*/ 0 h 3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5" h="3346">
                  <a:moveTo>
                    <a:pt x="95" y="3185"/>
                  </a:moveTo>
                  <a:lnTo>
                    <a:pt x="95" y="3278"/>
                  </a:lnTo>
                  <a:lnTo>
                    <a:pt x="21" y="3334"/>
                  </a:lnTo>
                  <a:lnTo>
                    <a:pt x="0" y="3346"/>
                  </a:lnTo>
                  <a:lnTo>
                    <a:pt x="0" y="3258"/>
                  </a:lnTo>
                  <a:lnTo>
                    <a:pt x="72" y="3204"/>
                  </a:lnTo>
                  <a:lnTo>
                    <a:pt x="95" y="3185"/>
                  </a:lnTo>
                  <a:close/>
                  <a:moveTo>
                    <a:pt x="0" y="0"/>
                  </a:moveTo>
                  <a:lnTo>
                    <a:pt x="21" y="14"/>
                  </a:lnTo>
                  <a:lnTo>
                    <a:pt x="95" y="70"/>
                  </a:lnTo>
                  <a:lnTo>
                    <a:pt x="95" y="164"/>
                  </a:lnTo>
                  <a:lnTo>
                    <a:pt x="70" y="144"/>
                  </a:lnTo>
                  <a:lnTo>
                    <a:pt x="0" y="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300"/>
            </a:solidFill>
            <a:ln w="0">
              <a:solidFill>
                <a:srgbClr val="FF63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78" name="Freeform 57"/>
            <p:cNvSpPr>
              <a:spLocks noEditPoints="1"/>
            </p:cNvSpPr>
            <p:nvPr/>
          </p:nvSpPr>
          <p:spPr bwMode="auto">
            <a:xfrm>
              <a:off x="2620659" y="3565485"/>
              <a:ext cx="18754" cy="691883"/>
            </a:xfrm>
            <a:custGeom>
              <a:avLst/>
              <a:gdLst>
                <a:gd name="T0" fmla="*/ 94 w 94"/>
                <a:gd name="T1" fmla="*/ 3319 h 3468"/>
                <a:gd name="T2" fmla="*/ 94 w 94"/>
                <a:gd name="T3" fmla="*/ 3407 h 3468"/>
                <a:gd name="T4" fmla="*/ 14 w 94"/>
                <a:gd name="T5" fmla="*/ 3461 h 3468"/>
                <a:gd name="T6" fmla="*/ 0 w 94"/>
                <a:gd name="T7" fmla="*/ 3468 h 3468"/>
                <a:gd name="T8" fmla="*/ 0 w 94"/>
                <a:gd name="T9" fmla="*/ 3383 h 3468"/>
                <a:gd name="T10" fmla="*/ 74 w 94"/>
                <a:gd name="T11" fmla="*/ 3334 h 3468"/>
                <a:gd name="T12" fmla="*/ 94 w 94"/>
                <a:gd name="T13" fmla="*/ 3319 h 3468"/>
                <a:gd name="T14" fmla="*/ 0 w 94"/>
                <a:gd name="T15" fmla="*/ 0 h 3468"/>
                <a:gd name="T16" fmla="*/ 14 w 94"/>
                <a:gd name="T17" fmla="*/ 9 h 3468"/>
                <a:gd name="T18" fmla="*/ 94 w 94"/>
                <a:gd name="T19" fmla="*/ 61 h 3468"/>
                <a:gd name="T20" fmla="*/ 94 w 94"/>
                <a:gd name="T21" fmla="*/ 152 h 3468"/>
                <a:gd name="T22" fmla="*/ 73 w 94"/>
                <a:gd name="T23" fmla="*/ 135 h 3468"/>
                <a:gd name="T24" fmla="*/ 0 w 94"/>
                <a:gd name="T25" fmla="*/ 88 h 3468"/>
                <a:gd name="T26" fmla="*/ 0 w 94"/>
                <a:gd name="T27" fmla="*/ 0 h 3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4" h="3468">
                  <a:moveTo>
                    <a:pt x="94" y="3319"/>
                  </a:moveTo>
                  <a:lnTo>
                    <a:pt x="94" y="3407"/>
                  </a:lnTo>
                  <a:lnTo>
                    <a:pt x="14" y="3461"/>
                  </a:lnTo>
                  <a:lnTo>
                    <a:pt x="0" y="3468"/>
                  </a:lnTo>
                  <a:lnTo>
                    <a:pt x="0" y="3383"/>
                  </a:lnTo>
                  <a:lnTo>
                    <a:pt x="74" y="3334"/>
                  </a:lnTo>
                  <a:lnTo>
                    <a:pt x="94" y="3319"/>
                  </a:lnTo>
                  <a:close/>
                  <a:moveTo>
                    <a:pt x="0" y="0"/>
                  </a:moveTo>
                  <a:lnTo>
                    <a:pt x="14" y="9"/>
                  </a:lnTo>
                  <a:lnTo>
                    <a:pt x="94" y="61"/>
                  </a:lnTo>
                  <a:lnTo>
                    <a:pt x="94" y="152"/>
                  </a:lnTo>
                  <a:lnTo>
                    <a:pt x="73" y="135"/>
                  </a:lnTo>
                  <a:lnTo>
                    <a:pt x="0" y="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300"/>
            </a:solidFill>
            <a:ln w="0">
              <a:solidFill>
                <a:srgbClr val="FF63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79" name="Freeform 58"/>
            <p:cNvSpPr>
              <a:spLocks noEditPoints="1"/>
            </p:cNvSpPr>
            <p:nvPr/>
          </p:nvSpPr>
          <p:spPr bwMode="auto">
            <a:xfrm>
              <a:off x="2601905" y="3554711"/>
              <a:ext cx="18754" cy="713430"/>
            </a:xfrm>
            <a:custGeom>
              <a:avLst/>
              <a:gdLst>
                <a:gd name="T0" fmla="*/ 95 w 95"/>
                <a:gd name="T1" fmla="*/ 3436 h 3576"/>
                <a:gd name="T2" fmla="*/ 95 w 95"/>
                <a:gd name="T3" fmla="*/ 3521 h 3576"/>
                <a:gd name="T4" fmla="*/ 4 w 95"/>
                <a:gd name="T5" fmla="*/ 3573 h 3576"/>
                <a:gd name="T6" fmla="*/ 0 w 95"/>
                <a:gd name="T7" fmla="*/ 3576 h 3576"/>
                <a:gd name="T8" fmla="*/ 0 w 95"/>
                <a:gd name="T9" fmla="*/ 3493 h 3576"/>
                <a:gd name="T10" fmla="*/ 72 w 95"/>
                <a:gd name="T11" fmla="*/ 3451 h 3576"/>
                <a:gd name="T12" fmla="*/ 95 w 95"/>
                <a:gd name="T13" fmla="*/ 3436 h 3576"/>
                <a:gd name="T14" fmla="*/ 0 w 95"/>
                <a:gd name="T15" fmla="*/ 0 h 3576"/>
                <a:gd name="T16" fmla="*/ 4 w 95"/>
                <a:gd name="T17" fmla="*/ 3 h 3576"/>
                <a:gd name="T18" fmla="*/ 95 w 95"/>
                <a:gd name="T19" fmla="*/ 53 h 3576"/>
                <a:gd name="T20" fmla="*/ 95 w 95"/>
                <a:gd name="T21" fmla="*/ 141 h 3576"/>
                <a:gd name="T22" fmla="*/ 71 w 95"/>
                <a:gd name="T23" fmla="*/ 125 h 3576"/>
                <a:gd name="T24" fmla="*/ 0 w 95"/>
                <a:gd name="T25" fmla="*/ 86 h 3576"/>
                <a:gd name="T26" fmla="*/ 0 w 95"/>
                <a:gd name="T27" fmla="*/ 0 h 3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5" h="3576">
                  <a:moveTo>
                    <a:pt x="95" y="3436"/>
                  </a:moveTo>
                  <a:lnTo>
                    <a:pt x="95" y="3521"/>
                  </a:lnTo>
                  <a:lnTo>
                    <a:pt x="4" y="3573"/>
                  </a:lnTo>
                  <a:lnTo>
                    <a:pt x="0" y="3576"/>
                  </a:lnTo>
                  <a:lnTo>
                    <a:pt x="0" y="3493"/>
                  </a:lnTo>
                  <a:lnTo>
                    <a:pt x="72" y="3451"/>
                  </a:lnTo>
                  <a:lnTo>
                    <a:pt x="95" y="3436"/>
                  </a:lnTo>
                  <a:close/>
                  <a:moveTo>
                    <a:pt x="0" y="0"/>
                  </a:moveTo>
                  <a:lnTo>
                    <a:pt x="4" y="3"/>
                  </a:lnTo>
                  <a:lnTo>
                    <a:pt x="95" y="53"/>
                  </a:lnTo>
                  <a:lnTo>
                    <a:pt x="95" y="141"/>
                  </a:lnTo>
                  <a:lnTo>
                    <a:pt x="71" y="125"/>
                  </a:lnTo>
                  <a:lnTo>
                    <a:pt x="0" y="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500"/>
            </a:solidFill>
            <a:ln w="0">
              <a:solidFill>
                <a:srgbClr val="FF65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0" name="Freeform 59"/>
            <p:cNvSpPr>
              <a:spLocks noEditPoints="1"/>
            </p:cNvSpPr>
            <p:nvPr/>
          </p:nvSpPr>
          <p:spPr bwMode="auto">
            <a:xfrm>
              <a:off x="2582753" y="3545534"/>
              <a:ext cx="19152" cy="731784"/>
            </a:xfrm>
            <a:custGeom>
              <a:avLst/>
              <a:gdLst>
                <a:gd name="T0" fmla="*/ 95 w 95"/>
                <a:gd name="T1" fmla="*/ 3540 h 3670"/>
                <a:gd name="T2" fmla="*/ 95 w 95"/>
                <a:gd name="T3" fmla="*/ 3623 h 3670"/>
                <a:gd name="T4" fmla="*/ 0 w 95"/>
                <a:gd name="T5" fmla="*/ 3670 h 3670"/>
                <a:gd name="T6" fmla="*/ 0 w 95"/>
                <a:gd name="T7" fmla="*/ 3588 h 3670"/>
                <a:gd name="T8" fmla="*/ 67 w 95"/>
                <a:gd name="T9" fmla="*/ 3556 h 3670"/>
                <a:gd name="T10" fmla="*/ 95 w 95"/>
                <a:gd name="T11" fmla="*/ 3540 h 3670"/>
                <a:gd name="T12" fmla="*/ 0 w 95"/>
                <a:gd name="T13" fmla="*/ 0 h 3670"/>
                <a:gd name="T14" fmla="*/ 95 w 95"/>
                <a:gd name="T15" fmla="*/ 47 h 3670"/>
                <a:gd name="T16" fmla="*/ 95 w 95"/>
                <a:gd name="T17" fmla="*/ 133 h 3670"/>
                <a:gd name="T18" fmla="*/ 64 w 95"/>
                <a:gd name="T19" fmla="*/ 115 h 3670"/>
                <a:gd name="T20" fmla="*/ 0 w 95"/>
                <a:gd name="T21" fmla="*/ 83 h 3670"/>
                <a:gd name="T22" fmla="*/ 0 w 95"/>
                <a:gd name="T23" fmla="*/ 0 h 3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5" h="3670">
                  <a:moveTo>
                    <a:pt x="95" y="3540"/>
                  </a:moveTo>
                  <a:lnTo>
                    <a:pt x="95" y="3623"/>
                  </a:lnTo>
                  <a:lnTo>
                    <a:pt x="0" y="3670"/>
                  </a:lnTo>
                  <a:lnTo>
                    <a:pt x="0" y="3588"/>
                  </a:lnTo>
                  <a:lnTo>
                    <a:pt x="67" y="3556"/>
                  </a:lnTo>
                  <a:lnTo>
                    <a:pt x="95" y="3540"/>
                  </a:lnTo>
                  <a:close/>
                  <a:moveTo>
                    <a:pt x="0" y="0"/>
                  </a:moveTo>
                  <a:lnTo>
                    <a:pt x="95" y="47"/>
                  </a:lnTo>
                  <a:lnTo>
                    <a:pt x="95" y="133"/>
                  </a:lnTo>
                  <a:lnTo>
                    <a:pt x="64" y="115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500"/>
            </a:solidFill>
            <a:ln w="0">
              <a:solidFill>
                <a:srgbClr val="FF65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1" name="Freeform 60"/>
            <p:cNvSpPr>
              <a:spLocks noEditPoints="1"/>
            </p:cNvSpPr>
            <p:nvPr/>
          </p:nvSpPr>
          <p:spPr bwMode="auto">
            <a:xfrm>
              <a:off x="2564000" y="3537155"/>
              <a:ext cx="18754" cy="748143"/>
            </a:xfrm>
            <a:custGeom>
              <a:avLst/>
              <a:gdLst>
                <a:gd name="T0" fmla="*/ 94 w 94"/>
                <a:gd name="T1" fmla="*/ 3629 h 3751"/>
                <a:gd name="T2" fmla="*/ 94 w 94"/>
                <a:gd name="T3" fmla="*/ 3711 h 3751"/>
                <a:gd name="T4" fmla="*/ 85 w 94"/>
                <a:gd name="T5" fmla="*/ 3715 h 3751"/>
                <a:gd name="T6" fmla="*/ 0 w 94"/>
                <a:gd name="T7" fmla="*/ 3751 h 3751"/>
                <a:gd name="T8" fmla="*/ 0 w 94"/>
                <a:gd name="T9" fmla="*/ 3672 h 3751"/>
                <a:gd name="T10" fmla="*/ 57 w 94"/>
                <a:gd name="T11" fmla="*/ 3648 h 3751"/>
                <a:gd name="T12" fmla="*/ 94 w 94"/>
                <a:gd name="T13" fmla="*/ 3629 h 3751"/>
                <a:gd name="T14" fmla="*/ 0 w 94"/>
                <a:gd name="T15" fmla="*/ 0 h 3751"/>
                <a:gd name="T16" fmla="*/ 85 w 94"/>
                <a:gd name="T17" fmla="*/ 37 h 3751"/>
                <a:gd name="T18" fmla="*/ 94 w 94"/>
                <a:gd name="T19" fmla="*/ 41 h 3751"/>
                <a:gd name="T20" fmla="*/ 94 w 94"/>
                <a:gd name="T21" fmla="*/ 124 h 3751"/>
                <a:gd name="T22" fmla="*/ 54 w 94"/>
                <a:gd name="T23" fmla="*/ 104 h 3751"/>
                <a:gd name="T24" fmla="*/ 0 w 94"/>
                <a:gd name="T25" fmla="*/ 81 h 3751"/>
                <a:gd name="T26" fmla="*/ 0 w 94"/>
                <a:gd name="T27" fmla="*/ 0 h 3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4" h="3751">
                  <a:moveTo>
                    <a:pt x="94" y="3629"/>
                  </a:moveTo>
                  <a:lnTo>
                    <a:pt x="94" y="3711"/>
                  </a:lnTo>
                  <a:lnTo>
                    <a:pt x="85" y="3715"/>
                  </a:lnTo>
                  <a:lnTo>
                    <a:pt x="0" y="3751"/>
                  </a:lnTo>
                  <a:lnTo>
                    <a:pt x="0" y="3672"/>
                  </a:lnTo>
                  <a:lnTo>
                    <a:pt x="57" y="3648"/>
                  </a:lnTo>
                  <a:lnTo>
                    <a:pt x="94" y="3629"/>
                  </a:lnTo>
                  <a:close/>
                  <a:moveTo>
                    <a:pt x="0" y="0"/>
                  </a:moveTo>
                  <a:lnTo>
                    <a:pt x="85" y="37"/>
                  </a:lnTo>
                  <a:lnTo>
                    <a:pt x="94" y="41"/>
                  </a:lnTo>
                  <a:lnTo>
                    <a:pt x="94" y="124"/>
                  </a:lnTo>
                  <a:lnTo>
                    <a:pt x="54" y="104"/>
                  </a:lnTo>
                  <a:lnTo>
                    <a:pt x="0" y="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600"/>
            </a:solidFill>
            <a:ln w="0">
              <a:solidFill>
                <a:srgbClr val="FF66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2" name="Freeform 61"/>
            <p:cNvSpPr>
              <a:spLocks noEditPoints="1"/>
            </p:cNvSpPr>
            <p:nvPr/>
          </p:nvSpPr>
          <p:spPr bwMode="auto">
            <a:xfrm>
              <a:off x="2545246" y="3530372"/>
              <a:ext cx="18754" cy="762109"/>
            </a:xfrm>
            <a:custGeom>
              <a:avLst/>
              <a:gdLst>
                <a:gd name="T0" fmla="*/ 96 w 96"/>
                <a:gd name="T1" fmla="*/ 3707 h 3821"/>
                <a:gd name="T2" fmla="*/ 96 w 96"/>
                <a:gd name="T3" fmla="*/ 3786 h 3821"/>
                <a:gd name="T4" fmla="*/ 70 w 96"/>
                <a:gd name="T5" fmla="*/ 3797 h 3821"/>
                <a:gd name="T6" fmla="*/ 0 w 96"/>
                <a:gd name="T7" fmla="*/ 3821 h 3821"/>
                <a:gd name="T8" fmla="*/ 0 w 96"/>
                <a:gd name="T9" fmla="*/ 3745 h 3821"/>
                <a:gd name="T10" fmla="*/ 46 w 96"/>
                <a:gd name="T11" fmla="*/ 3729 h 3821"/>
                <a:gd name="T12" fmla="*/ 96 w 96"/>
                <a:gd name="T13" fmla="*/ 3707 h 3821"/>
                <a:gd name="T14" fmla="*/ 0 w 96"/>
                <a:gd name="T15" fmla="*/ 0 h 3821"/>
                <a:gd name="T16" fmla="*/ 70 w 96"/>
                <a:gd name="T17" fmla="*/ 25 h 3821"/>
                <a:gd name="T18" fmla="*/ 96 w 96"/>
                <a:gd name="T19" fmla="*/ 35 h 3821"/>
                <a:gd name="T20" fmla="*/ 96 w 96"/>
                <a:gd name="T21" fmla="*/ 116 h 3821"/>
                <a:gd name="T22" fmla="*/ 44 w 96"/>
                <a:gd name="T23" fmla="*/ 93 h 3821"/>
                <a:gd name="T24" fmla="*/ 0 w 96"/>
                <a:gd name="T25" fmla="*/ 78 h 3821"/>
                <a:gd name="T26" fmla="*/ 0 w 96"/>
                <a:gd name="T27" fmla="*/ 0 h 38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6" h="3821">
                  <a:moveTo>
                    <a:pt x="96" y="3707"/>
                  </a:moveTo>
                  <a:lnTo>
                    <a:pt x="96" y="3786"/>
                  </a:lnTo>
                  <a:lnTo>
                    <a:pt x="70" y="3797"/>
                  </a:lnTo>
                  <a:lnTo>
                    <a:pt x="0" y="3821"/>
                  </a:lnTo>
                  <a:lnTo>
                    <a:pt x="0" y="3745"/>
                  </a:lnTo>
                  <a:lnTo>
                    <a:pt x="46" y="3729"/>
                  </a:lnTo>
                  <a:lnTo>
                    <a:pt x="96" y="3707"/>
                  </a:lnTo>
                  <a:close/>
                  <a:moveTo>
                    <a:pt x="0" y="0"/>
                  </a:moveTo>
                  <a:lnTo>
                    <a:pt x="70" y="25"/>
                  </a:lnTo>
                  <a:lnTo>
                    <a:pt x="96" y="35"/>
                  </a:lnTo>
                  <a:lnTo>
                    <a:pt x="96" y="116"/>
                  </a:lnTo>
                  <a:lnTo>
                    <a:pt x="44" y="93"/>
                  </a:lnTo>
                  <a:lnTo>
                    <a:pt x="0" y="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700"/>
            </a:solidFill>
            <a:ln w="0">
              <a:solidFill>
                <a:srgbClr val="FF67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3" name="Freeform 62"/>
            <p:cNvSpPr>
              <a:spLocks noEditPoints="1"/>
            </p:cNvSpPr>
            <p:nvPr/>
          </p:nvSpPr>
          <p:spPr bwMode="auto">
            <a:xfrm>
              <a:off x="2526493" y="3524387"/>
              <a:ext cx="18754" cy="774079"/>
            </a:xfrm>
            <a:custGeom>
              <a:avLst/>
              <a:gdLst>
                <a:gd name="T0" fmla="*/ 94 w 94"/>
                <a:gd name="T1" fmla="*/ 3774 h 3880"/>
                <a:gd name="T2" fmla="*/ 94 w 94"/>
                <a:gd name="T3" fmla="*/ 3850 h 3880"/>
                <a:gd name="T4" fmla="*/ 48 w 94"/>
                <a:gd name="T5" fmla="*/ 3867 h 3880"/>
                <a:gd name="T6" fmla="*/ 0 w 94"/>
                <a:gd name="T7" fmla="*/ 3880 h 3880"/>
                <a:gd name="T8" fmla="*/ 0 w 94"/>
                <a:gd name="T9" fmla="*/ 3805 h 3880"/>
                <a:gd name="T10" fmla="*/ 29 w 94"/>
                <a:gd name="T11" fmla="*/ 3797 h 3880"/>
                <a:gd name="T12" fmla="*/ 94 w 94"/>
                <a:gd name="T13" fmla="*/ 3774 h 3880"/>
                <a:gd name="T14" fmla="*/ 0 w 94"/>
                <a:gd name="T15" fmla="*/ 0 h 3880"/>
                <a:gd name="T16" fmla="*/ 48 w 94"/>
                <a:gd name="T17" fmla="*/ 13 h 3880"/>
                <a:gd name="T18" fmla="*/ 94 w 94"/>
                <a:gd name="T19" fmla="*/ 29 h 3880"/>
                <a:gd name="T20" fmla="*/ 94 w 94"/>
                <a:gd name="T21" fmla="*/ 107 h 3880"/>
                <a:gd name="T22" fmla="*/ 26 w 94"/>
                <a:gd name="T23" fmla="*/ 84 h 3880"/>
                <a:gd name="T24" fmla="*/ 0 w 94"/>
                <a:gd name="T25" fmla="*/ 77 h 3880"/>
                <a:gd name="T26" fmla="*/ 0 w 94"/>
                <a:gd name="T27" fmla="*/ 0 h 3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4" h="3880">
                  <a:moveTo>
                    <a:pt x="94" y="3774"/>
                  </a:moveTo>
                  <a:lnTo>
                    <a:pt x="94" y="3850"/>
                  </a:lnTo>
                  <a:lnTo>
                    <a:pt x="48" y="3867"/>
                  </a:lnTo>
                  <a:lnTo>
                    <a:pt x="0" y="3880"/>
                  </a:lnTo>
                  <a:lnTo>
                    <a:pt x="0" y="3805"/>
                  </a:lnTo>
                  <a:lnTo>
                    <a:pt x="29" y="3797"/>
                  </a:lnTo>
                  <a:lnTo>
                    <a:pt x="94" y="3774"/>
                  </a:lnTo>
                  <a:close/>
                  <a:moveTo>
                    <a:pt x="0" y="0"/>
                  </a:moveTo>
                  <a:lnTo>
                    <a:pt x="48" y="13"/>
                  </a:lnTo>
                  <a:lnTo>
                    <a:pt x="94" y="29"/>
                  </a:lnTo>
                  <a:lnTo>
                    <a:pt x="94" y="107"/>
                  </a:lnTo>
                  <a:lnTo>
                    <a:pt x="26" y="84"/>
                  </a:lnTo>
                  <a:lnTo>
                    <a:pt x="0" y="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800"/>
            </a:solidFill>
            <a:ln w="0">
              <a:solidFill>
                <a:srgbClr val="FF68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4" name="Freeform 63"/>
            <p:cNvSpPr>
              <a:spLocks noEditPoints="1"/>
            </p:cNvSpPr>
            <p:nvPr/>
          </p:nvSpPr>
          <p:spPr bwMode="auto">
            <a:xfrm>
              <a:off x="2507340" y="3519199"/>
              <a:ext cx="19152" cy="784453"/>
            </a:xfrm>
            <a:custGeom>
              <a:avLst/>
              <a:gdLst>
                <a:gd name="T0" fmla="*/ 94 w 94"/>
                <a:gd name="T1" fmla="*/ 3831 h 3932"/>
                <a:gd name="T2" fmla="*/ 94 w 94"/>
                <a:gd name="T3" fmla="*/ 3906 h 3932"/>
                <a:gd name="T4" fmla="*/ 25 w 94"/>
                <a:gd name="T5" fmla="*/ 3926 h 3932"/>
                <a:gd name="T6" fmla="*/ 0 w 94"/>
                <a:gd name="T7" fmla="*/ 3932 h 3932"/>
                <a:gd name="T8" fmla="*/ 0 w 94"/>
                <a:gd name="T9" fmla="*/ 3858 h 3932"/>
                <a:gd name="T10" fmla="*/ 10 w 94"/>
                <a:gd name="T11" fmla="*/ 3855 h 3932"/>
                <a:gd name="T12" fmla="*/ 94 w 94"/>
                <a:gd name="T13" fmla="*/ 3831 h 3932"/>
                <a:gd name="T14" fmla="*/ 0 w 94"/>
                <a:gd name="T15" fmla="*/ 0 h 3932"/>
                <a:gd name="T16" fmla="*/ 25 w 94"/>
                <a:gd name="T17" fmla="*/ 6 h 3932"/>
                <a:gd name="T18" fmla="*/ 94 w 94"/>
                <a:gd name="T19" fmla="*/ 26 h 3932"/>
                <a:gd name="T20" fmla="*/ 94 w 94"/>
                <a:gd name="T21" fmla="*/ 103 h 3932"/>
                <a:gd name="T22" fmla="*/ 7 w 94"/>
                <a:gd name="T23" fmla="*/ 76 h 3932"/>
                <a:gd name="T24" fmla="*/ 0 w 94"/>
                <a:gd name="T25" fmla="*/ 75 h 3932"/>
                <a:gd name="T26" fmla="*/ 0 w 94"/>
                <a:gd name="T27" fmla="*/ 0 h 39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4" h="3932">
                  <a:moveTo>
                    <a:pt x="94" y="3831"/>
                  </a:moveTo>
                  <a:lnTo>
                    <a:pt x="94" y="3906"/>
                  </a:lnTo>
                  <a:lnTo>
                    <a:pt x="25" y="3926"/>
                  </a:lnTo>
                  <a:lnTo>
                    <a:pt x="0" y="3932"/>
                  </a:lnTo>
                  <a:lnTo>
                    <a:pt x="0" y="3858"/>
                  </a:lnTo>
                  <a:lnTo>
                    <a:pt x="10" y="3855"/>
                  </a:lnTo>
                  <a:lnTo>
                    <a:pt x="94" y="3831"/>
                  </a:lnTo>
                  <a:close/>
                  <a:moveTo>
                    <a:pt x="0" y="0"/>
                  </a:moveTo>
                  <a:lnTo>
                    <a:pt x="25" y="6"/>
                  </a:lnTo>
                  <a:lnTo>
                    <a:pt x="94" y="26"/>
                  </a:lnTo>
                  <a:lnTo>
                    <a:pt x="94" y="103"/>
                  </a:lnTo>
                  <a:lnTo>
                    <a:pt x="7" y="76"/>
                  </a:lnTo>
                  <a:lnTo>
                    <a:pt x="0" y="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900"/>
            </a:solidFill>
            <a:ln w="0">
              <a:solidFill>
                <a:srgbClr val="FF69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5" name="Freeform 64"/>
            <p:cNvSpPr>
              <a:spLocks noEditPoints="1"/>
            </p:cNvSpPr>
            <p:nvPr/>
          </p:nvSpPr>
          <p:spPr bwMode="auto">
            <a:xfrm>
              <a:off x="2488587" y="3514810"/>
              <a:ext cx="18754" cy="793232"/>
            </a:xfrm>
            <a:custGeom>
              <a:avLst/>
              <a:gdLst>
                <a:gd name="T0" fmla="*/ 96 w 96"/>
                <a:gd name="T1" fmla="*/ 3879 h 3974"/>
                <a:gd name="T2" fmla="*/ 96 w 96"/>
                <a:gd name="T3" fmla="*/ 3953 h 3974"/>
                <a:gd name="T4" fmla="*/ 0 w 96"/>
                <a:gd name="T5" fmla="*/ 3974 h 3974"/>
                <a:gd name="T6" fmla="*/ 0 w 96"/>
                <a:gd name="T7" fmla="*/ 3900 h 3974"/>
                <a:gd name="T8" fmla="*/ 96 w 96"/>
                <a:gd name="T9" fmla="*/ 3879 h 3974"/>
                <a:gd name="T10" fmla="*/ 0 w 96"/>
                <a:gd name="T11" fmla="*/ 0 h 3974"/>
                <a:gd name="T12" fmla="*/ 96 w 96"/>
                <a:gd name="T13" fmla="*/ 21 h 3974"/>
                <a:gd name="T14" fmla="*/ 96 w 96"/>
                <a:gd name="T15" fmla="*/ 96 h 3974"/>
                <a:gd name="T16" fmla="*/ 0 w 96"/>
                <a:gd name="T17" fmla="*/ 75 h 3974"/>
                <a:gd name="T18" fmla="*/ 0 w 96"/>
                <a:gd name="T19" fmla="*/ 0 h 3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6" h="3974">
                  <a:moveTo>
                    <a:pt x="96" y="3879"/>
                  </a:moveTo>
                  <a:lnTo>
                    <a:pt x="96" y="3953"/>
                  </a:lnTo>
                  <a:lnTo>
                    <a:pt x="0" y="3974"/>
                  </a:lnTo>
                  <a:lnTo>
                    <a:pt x="0" y="3900"/>
                  </a:lnTo>
                  <a:lnTo>
                    <a:pt x="96" y="3879"/>
                  </a:lnTo>
                  <a:close/>
                  <a:moveTo>
                    <a:pt x="0" y="0"/>
                  </a:moveTo>
                  <a:lnTo>
                    <a:pt x="96" y="21"/>
                  </a:lnTo>
                  <a:lnTo>
                    <a:pt x="96" y="96"/>
                  </a:lnTo>
                  <a:lnTo>
                    <a:pt x="0" y="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A00"/>
            </a:solidFill>
            <a:ln w="0">
              <a:solidFill>
                <a:srgbClr val="FF6A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6" name="Freeform 65"/>
            <p:cNvSpPr>
              <a:spLocks noEditPoints="1"/>
            </p:cNvSpPr>
            <p:nvPr/>
          </p:nvSpPr>
          <p:spPr bwMode="auto">
            <a:xfrm>
              <a:off x="2469833" y="3512017"/>
              <a:ext cx="18754" cy="798818"/>
            </a:xfrm>
            <a:custGeom>
              <a:avLst/>
              <a:gdLst>
                <a:gd name="T0" fmla="*/ 94 w 94"/>
                <a:gd name="T1" fmla="*/ 3915 h 4004"/>
                <a:gd name="T2" fmla="*/ 94 w 94"/>
                <a:gd name="T3" fmla="*/ 3989 h 4004"/>
                <a:gd name="T4" fmla="*/ 94 w 94"/>
                <a:gd name="T5" fmla="*/ 3989 h 4004"/>
                <a:gd name="T6" fmla="*/ 0 w 94"/>
                <a:gd name="T7" fmla="*/ 4004 h 4004"/>
                <a:gd name="T8" fmla="*/ 0 w 94"/>
                <a:gd name="T9" fmla="*/ 3930 h 4004"/>
                <a:gd name="T10" fmla="*/ 83 w 94"/>
                <a:gd name="T11" fmla="*/ 3917 h 4004"/>
                <a:gd name="T12" fmla="*/ 94 w 94"/>
                <a:gd name="T13" fmla="*/ 3915 h 4004"/>
                <a:gd name="T14" fmla="*/ 0 w 94"/>
                <a:gd name="T15" fmla="*/ 0 h 4004"/>
                <a:gd name="T16" fmla="*/ 94 w 94"/>
                <a:gd name="T17" fmla="*/ 15 h 4004"/>
                <a:gd name="T18" fmla="*/ 94 w 94"/>
                <a:gd name="T19" fmla="*/ 15 h 4004"/>
                <a:gd name="T20" fmla="*/ 94 w 94"/>
                <a:gd name="T21" fmla="*/ 90 h 4004"/>
                <a:gd name="T22" fmla="*/ 81 w 94"/>
                <a:gd name="T23" fmla="*/ 88 h 4004"/>
                <a:gd name="T24" fmla="*/ 0 w 94"/>
                <a:gd name="T25" fmla="*/ 74 h 4004"/>
                <a:gd name="T26" fmla="*/ 0 w 94"/>
                <a:gd name="T27" fmla="*/ 0 h 4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4" h="4004">
                  <a:moveTo>
                    <a:pt x="94" y="3915"/>
                  </a:moveTo>
                  <a:lnTo>
                    <a:pt x="94" y="3989"/>
                  </a:lnTo>
                  <a:lnTo>
                    <a:pt x="94" y="3989"/>
                  </a:lnTo>
                  <a:lnTo>
                    <a:pt x="0" y="4004"/>
                  </a:lnTo>
                  <a:lnTo>
                    <a:pt x="0" y="3930"/>
                  </a:lnTo>
                  <a:lnTo>
                    <a:pt x="83" y="3917"/>
                  </a:lnTo>
                  <a:lnTo>
                    <a:pt x="94" y="3915"/>
                  </a:lnTo>
                  <a:close/>
                  <a:moveTo>
                    <a:pt x="0" y="0"/>
                  </a:moveTo>
                  <a:lnTo>
                    <a:pt x="94" y="15"/>
                  </a:lnTo>
                  <a:lnTo>
                    <a:pt x="94" y="15"/>
                  </a:lnTo>
                  <a:lnTo>
                    <a:pt x="94" y="90"/>
                  </a:lnTo>
                  <a:lnTo>
                    <a:pt x="81" y="88"/>
                  </a:lnTo>
                  <a:lnTo>
                    <a:pt x="0" y="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B00"/>
            </a:solidFill>
            <a:ln w="0">
              <a:solidFill>
                <a:srgbClr val="FF6B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7" name="Freeform 66"/>
            <p:cNvSpPr>
              <a:spLocks noEditPoints="1"/>
            </p:cNvSpPr>
            <p:nvPr/>
          </p:nvSpPr>
          <p:spPr bwMode="auto">
            <a:xfrm>
              <a:off x="2451080" y="3510022"/>
              <a:ext cx="18754" cy="802808"/>
            </a:xfrm>
            <a:custGeom>
              <a:avLst/>
              <a:gdLst>
                <a:gd name="T0" fmla="*/ 94 w 94"/>
                <a:gd name="T1" fmla="*/ 3940 h 4024"/>
                <a:gd name="T2" fmla="*/ 94 w 94"/>
                <a:gd name="T3" fmla="*/ 4014 h 4024"/>
                <a:gd name="T4" fmla="*/ 65 w 94"/>
                <a:gd name="T5" fmla="*/ 4018 h 4024"/>
                <a:gd name="T6" fmla="*/ 0 w 94"/>
                <a:gd name="T7" fmla="*/ 4024 h 4024"/>
                <a:gd name="T8" fmla="*/ 0 w 94"/>
                <a:gd name="T9" fmla="*/ 3951 h 4024"/>
                <a:gd name="T10" fmla="*/ 58 w 94"/>
                <a:gd name="T11" fmla="*/ 3946 h 4024"/>
                <a:gd name="T12" fmla="*/ 94 w 94"/>
                <a:gd name="T13" fmla="*/ 3940 h 4024"/>
                <a:gd name="T14" fmla="*/ 0 w 94"/>
                <a:gd name="T15" fmla="*/ 0 h 4024"/>
                <a:gd name="T16" fmla="*/ 65 w 94"/>
                <a:gd name="T17" fmla="*/ 6 h 4024"/>
                <a:gd name="T18" fmla="*/ 94 w 94"/>
                <a:gd name="T19" fmla="*/ 10 h 4024"/>
                <a:gd name="T20" fmla="*/ 94 w 94"/>
                <a:gd name="T21" fmla="*/ 84 h 4024"/>
                <a:gd name="T22" fmla="*/ 56 w 94"/>
                <a:gd name="T23" fmla="*/ 78 h 4024"/>
                <a:gd name="T24" fmla="*/ 0 w 94"/>
                <a:gd name="T25" fmla="*/ 73 h 4024"/>
                <a:gd name="T26" fmla="*/ 0 w 94"/>
                <a:gd name="T27" fmla="*/ 0 h 40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4" h="4024">
                  <a:moveTo>
                    <a:pt x="94" y="3940"/>
                  </a:moveTo>
                  <a:lnTo>
                    <a:pt x="94" y="4014"/>
                  </a:lnTo>
                  <a:lnTo>
                    <a:pt x="65" y="4018"/>
                  </a:lnTo>
                  <a:lnTo>
                    <a:pt x="0" y="4024"/>
                  </a:lnTo>
                  <a:lnTo>
                    <a:pt x="0" y="3951"/>
                  </a:lnTo>
                  <a:lnTo>
                    <a:pt x="58" y="3946"/>
                  </a:lnTo>
                  <a:lnTo>
                    <a:pt x="94" y="3940"/>
                  </a:lnTo>
                  <a:close/>
                  <a:moveTo>
                    <a:pt x="0" y="0"/>
                  </a:moveTo>
                  <a:lnTo>
                    <a:pt x="65" y="6"/>
                  </a:lnTo>
                  <a:lnTo>
                    <a:pt x="94" y="10"/>
                  </a:lnTo>
                  <a:lnTo>
                    <a:pt x="94" y="84"/>
                  </a:lnTo>
                  <a:lnTo>
                    <a:pt x="56" y="78"/>
                  </a:lnTo>
                  <a:lnTo>
                    <a:pt x="0" y="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C00"/>
            </a:solidFill>
            <a:ln w="0">
              <a:solidFill>
                <a:srgbClr val="FF6C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8" name="Freeform 67"/>
            <p:cNvSpPr>
              <a:spLocks noEditPoints="1"/>
            </p:cNvSpPr>
            <p:nvPr/>
          </p:nvSpPr>
          <p:spPr bwMode="auto">
            <a:xfrm>
              <a:off x="2431927" y="3508426"/>
              <a:ext cx="19152" cy="806000"/>
            </a:xfrm>
            <a:custGeom>
              <a:avLst/>
              <a:gdLst>
                <a:gd name="T0" fmla="*/ 95 w 95"/>
                <a:gd name="T1" fmla="*/ 3959 h 4040"/>
                <a:gd name="T2" fmla="*/ 95 w 95"/>
                <a:gd name="T3" fmla="*/ 4032 h 4040"/>
                <a:gd name="T4" fmla="*/ 34 w 95"/>
                <a:gd name="T5" fmla="*/ 4038 h 4040"/>
                <a:gd name="T6" fmla="*/ 0 w 95"/>
                <a:gd name="T7" fmla="*/ 4040 h 4040"/>
                <a:gd name="T8" fmla="*/ 0 w 95"/>
                <a:gd name="T9" fmla="*/ 3966 h 4040"/>
                <a:gd name="T10" fmla="*/ 33 w 95"/>
                <a:gd name="T11" fmla="*/ 3965 h 4040"/>
                <a:gd name="T12" fmla="*/ 95 w 95"/>
                <a:gd name="T13" fmla="*/ 3959 h 4040"/>
                <a:gd name="T14" fmla="*/ 0 w 95"/>
                <a:gd name="T15" fmla="*/ 0 h 4040"/>
                <a:gd name="T16" fmla="*/ 34 w 95"/>
                <a:gd name="T17" fmla="*/ 2 h 4040"/>
                <a:gd name="T18" fmla="*/ 95 w 95"/>
                <a:gd name="T19" fmla="*/ 8 h 4040"/>
                <a:gd name="T20" fmla="*/ 95 w 95"/>
                <a:gd name="T21" fmla="*/ 81 h 4040"/>
                <a:gd name="T22" fmla="*/ 29 w 95"/>
                <a:gd name="T23" fmla="*/ 75 h 4040"/>
                <a:gd name="T24" fmla="*/ 0 w 95"/>
                <a:gd name="T25" fmla="*/ 73 h 4040"/>
                <a:gd name="T26" fmla="*/ 0 w 95"/>
                <a:gd name="T27" fmla="*/ 0 h 4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5" h="4040">
                  <a:moveTo>
                    <a:pt x="95" y="3959"/>
                  </a:moveTo>
                  <a:lnTo>
                    <a:pt x="95" y="4032"/>
                  </a:lnTo>
                  <a:lnTo>
                    <a:pt x="34" y="4038"/>
                  </a:lnTo>
                  <a:lnTo>
                    <a:pt x="0" y="4040"/>
                  </a:lnTo>
                  <a:lnTo>
                    <a:pt x="0" y="3966"/>
                  </a:lnTo>
                  <a:lnTo>
                    <a:pt x="33" y="3965"/>
                  </a:lnTo>
                  <a:lnTo>
                    <a:pt x="95" y="3959"/>
                  </a:lnTo>
                  <a:close/>
                  <a:moveTo>
                    <a:pt x="0" y="0"/>
                  </a:moveTo>
                  <a:lnTo>
                    <a:pt x="34" y="2"/>
                  </a:lnTo>
                  <a:lnTo>
                    <a:pt x="95" y="8"/>
                  </a:lnTo>
                  <a:lnTo>
                    <a:pt x="95" y="81"/>
                  </a:lnTo>
                  <a:lnTo>
                    <a:pt x="29" y="75"/>
                  </a:lnTo>
                  <a:lnTo>
                    <a:pt x="0" y="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D00"/>
            </a:solidFill>
            <a:ln w="0">
              <a:solidFill>
                <a:srgbClr val="FF6D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9" name="Freeform 68"/>
            <p:cNvSpPr>
              <a:spLocks noEditPoints="1"/>
            </p:cNvSpPr>
            <p:nvPr/>
          </p:nvSpPr>
          <p:spPr bwMode="auto">
            <a:xfrm>
              <a:off x="2413174" y="3508027"/>
              <a:ext cx="18754" cy="806798"/>
            </a:xfrm>
            <a:custGeom>
              <a:avLst/>
              <a:gdLst>
                <a:gd name="T0" fmla="*/ 95 w 95"/>
                <a:gd name="T1" fmla="*/ 3968 h 4044"/>
                <a:gd name="T2" fmla="*/ 95 w 95"/>
                <a:gd name="T3" fmla="*/ 4042 h 4044"/>
                <a:gd name="T4" fmla="*/ 0 w 95"/>
                <a:gd name="T5" fmla="*/ 4044 h 4044"/>
                <a:gd name="T6" fmla="*/ 0 w 95"/>
                <a:gd name="T7" fmla="*/ 4044 h 4044"/>
                <a:gd name="T8" fmla="*/ 0 w 95"/>
                <a:gd name="T9" fmla="*/ 4044 h 4044"/>
                <a:gd name="T10" fmla="*/ 0 w 95"/>
                <a:gd name="T11" fmla="*/ 3971 h 4044"/>
                <a:gd name="T12" fmla="*/ 0 w 95"/>
                <a:gd name="T13" fmla="*/ 3971 h 4044"/>
                <a:gd name="T14" fmla="*/ 4 w 95"/>
                <a:gd name="T15" fmla="*/ 3971 h 4044"/>
                <a:gd name="T16" fmla="*/ 95 w 95"/>
                <a:gd name="T17" fmla="*/ 3968 h 4044"/>
                <a:gd name="T18" fmla="*/ 0 w 95"/>
                <a:gd name="T19" fmla="*/ 0 h 4044"/>
                <a:gd name="T20" fmla="*/ 95 w 95"/>
                <a:gd name="T21" fmla="*/ 2 h 4044"/>
                <a:gd name="T22" fmla="*/ 95 w 95"/>
                <a:gd name="T23" fmla="*/ 75 h 4044"/>
                <a:gd name="T24" fmla="*/ 0 w 95"/>
                <a:gd name="T25" fmla="*/ 73 h 4044"/>
                <a:gd name="T26" fmla="*/ 0 w 95"/>
                <a:gd name="T27" fmla="*/ 73 h 4044"/>
                <a:gd name="T28" fmla="*/ 0 w 95"/>
                <a:gd name="T29" fmla="*/ 0 h 4044"/>
                <a:gd name="T30" fmla="*/ 0 w 95"/>
                <a:gd name="T31" fmla="*/ 0 h 4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5" h="4044">
                  <a:moveTo>
                    <a:pt x="95" y="3968"/>
                  </a:moveTo>
                  <a:lnTo>
                    <a:pt x="95" y="4042"/>
                  </a:lnTo>
                  <a:lnTo>
                    <a:pt x="0" y="4044"/>
                  </a:lnTo>
                  <a:lnTo>
                    <a:pt x="0" y="4044"/>
                  </a:lnTo>
                  <a:lnTo>
                    <a:pt x="0" y="4044"/>
                  </a:lnTo>
                  <a:lnTo>
                    <a:pt x="0" y="3971"/>
                  </a:lnTo>
                  <a:lnTo>
                    <a:pt x="0" y="3971"/>
                  </a:lnTo>
                  <a:lnTo>
                    <a:pt x="4" y="3971"/>
                  </a:lnTo>
                  <a:lnTo>
                    <a:pt x="95" y="3968"/>
                  </a:lnTo>
                  <a:close/>
                  <a:moveTo>
                    <a:pt x="0" y="0"/>
                  </a:moveTo>
                  <a:lnTo>
                    <a:pt x="95" y="2"/>
                  </a:lnTo>
                  <a:lnTo>
                    <a:pt x="95" y="75"/>
                  </a:lnTo>
                  <a:lnTo>
                    <a:pt x="0" y="73"/>
                  </a:lnTo>
                  <a:lnTo>
                    <a:pt x="0" y="7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E00"/>
            </a:solidFill>
            <a:ln w="0">
              <a:solidFill>
                <a:srgbClr val="FF6E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0" name="Freeform 69"/>
            <p:cNvSpPr>
              <a:spLocks noEditPoints="1"/>
            </p:cNvSpPr>
            <p:nvPr/>
          </p:nvSpPr>
          <p:spPr bwMode="auto">
            <a:xfrm>
              <a:off x="2394420" y="3508027"/>
              <a:ext cx="18754" cy="806798"/>
            </a:xfrm>
            <a:custGeom>
              <a:avLst/>
              <a:gdLst>
                <a:gd name="T0" fmla="*/ 0 w 94"/>
                <a:gd name="T1" fmla="*/ 3968 h 4044"/>
                <a:gd name="T2" fmla="*/ 94 w 94"/>
                <a:gd name="T3" fmla="*/ 3971 h 4044"/>
                <a:gd name="T4" fmla="*/ 94 w 94"/>
                <a:gd name="T5" fmla="*/ 4044 h 4044"/>
                <a:gd name="T6" fmla="*/ 0 w 94"/>
                <a:gd name="T7" fmla="*/ 4042 h 4044"/>
                <a:gd name="T8" fmla="*/ 0 w 94"/>
                <a:gd name="T9" fmla="*/ 3968 h 4044"/>
                <a:gd name="T10" fmla="*/ 94 w 94"/>
                <a:gd name="T11" fmla="*/ 0 h 4044"/>
                <a:gd name="T12" fmla="*/ 94 w 94"/>
                <a:gd name="T13" fmla="*/ 73 h 4044"/>
                <a:gd name="T14" fmla="*/ 0 w 94"/>
                <a:gd name="T15" fmla="*/ 75 h 4044"/>
                <a:gd name="T16" fmla="*/ 0 w 94"/>
                <a:gd name="T17" fmla="*/ 2 h 4044"/>
                <a:gd name="T18" fmla="*/ 94 w 94"/>
                <a:gd name="T19" fmla="*/ 0 h 4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4044">
                  <a:moveTo>
                    <a:pt x="0" y="3968"/>
                  </a:moveTo>
                  <a:lnTo>
                    <a:pt x="94" y="3971"/>
                  </a:lnTo>
                  <a:lnTo>
                    <a:pt x="94" y="4044"/>
                  </a:lnTo>
                  <a:lnTo>
                    <a:pt x="0" y="4042"/>
                  </a:lnTo>
                  <a:lnTo>
                    <a:pt x="0" y="3968"/>
                  </a:lnTo>
                  <a:close/>
                  <a:moveTo>
                    <a:pt x="94" y="0"/>
                  </a:moveTo>
                  <a:lnTo>
                    <a:pt x="94" y="73"/>
                  </a:lnTo>
                  <a:lnTo>
                    <a:pt x="0" y="75"/>
                  </a:lnTo>
                  <a:lnTo>
                    <a:pt x="0" y="2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FF6F00"/>
            </a:solidFill>
            <a:ln w="0">
              <a:solidFill>
                <a:srgbClr val="FF6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1" name="Freeform 70"/>
            <p:cNvSpPr>
              <a:spLocks noEditPoints="1"/>
            </p:cNvSpPr>
            <p:nvPr/>
          </p:nvSpPr>
          <p:spPr bwMode="auto">
            <a:xfrm>
              <a:off x="2375268" y="3508426"/>
              <a:ext cx="19152" cy="806000"/>
            </a:xfrm>
            <a:custGeom>
              <a:avLst/>
              <a:gdLst>
                <a:gd name="T0" fmla="*/ 0 w 95"/>
                <a:gd name="T1" fmla="*/ 3959 h 4040"/>
                <a:gd name="T2" fmla="*/ 67 w 95"/>
                <a:gd name="T3" fmla="*/ 3965 h 4040"/>
                <a:gd name="T4" fmla="*/ 95 w 95"/>
                <a:gd name="T5" fmla="*/ 3966 h 4040"/>
                <a:gd name="T6" fmla="*/ 95 w 95"/>
                <a:gd name="T7" fmla="*/ 4040 h 4040"/>
                <a:gd name="T8" fmla="*/ 62 w 95"/>
                <a:gd name="T9" fmla="*/ 4038 h 4040"/>
                <a:gd name="T10" fmla="*/ 0 w 95"/>
                <a:gd name="T11" fmla="*/ 4032 h 4040"/>
                <a:gd name="T12" fmla="*/ 0 w 95"/>
                <a:gd name="T13" fmla="*/ 3959 h 4040"/>
                <a:gd name="T14" fmla="*/ 95 w 95"/>
                <a:gd name="T15" fmla="*/ 0 h 4040"/>
                <a:gd name="T16" fmla="*/ 95 w 95"/>
                <a:gd name="T17" fmla="*/ 73 h 4040"/>
                <a:gd name="T18" fmla="*/ 67 w 95"/>
                <a:gd name="T19" fmla="*/ 75 h 4040"/>
                <a:gd name="T20" fmla="*/ 0 w 95"/>
                <a:gd name="T21" fmla="*/ 81 h 4040"/>
                <a:gd name="T22" fmla="*/ 0 w 95"/>
                <a:gd name="T23" fmla="*/ 8 h 4040"/>
                <a:gd name="T24" fmla="*/ 62 w 95"/>
                <a:gd name="T25" fmla="*/ 2 h 4040"/>
                <a:gd name="T26" fmla="*/ 95 w 95"/>
                <a:gd name="T27" fmla="*/ 0 h 4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5" h="4040">
                  <a:moveTo>
                    <a:pt x="0" y="3959"/>
                  </a:moveTo>
                  <a:lnTo>
                    <a:pt x="67" y="3965"/>
                  </a:lnTo>
                  <a:lnTo>
                    <a:pt x="95" y="3966"/>
                  </a:lnTo>
                  <a:lnTo>
                    <a:pt x="95" y="4040"/>
                  </a:lnTo>
                  <a:lnTo>
                    <a:pt x="62" y="4038"/>
                  </a:lnTo>
                  <a:lnTo>
                    <a:pt x="0" y="4032"/>
                  </a:lnTo>
                  <a:lnTo>
                    <a:pt x="0" y="3959"/>
                  </a:lnTo>
                  <a:close/>
                  <a:moveTo>
                    <a:pt x="95" y="0"/>
                  </a:moveTo>
                  <a:lnTo>
                    <a:pt x="95" y="73"/>
                  </a:lnTo>
                  <a:lnTo>
                    <a:pt x="67" y="75"/>
                  </a:lnTo>
                  <a:lnTo>
                    <a:pt x="0" y="81"/>
                  </a:lnTo>
                  <a:lnTo>
                    <a:pt x="0" y="8"/>
                  </a:lnTo>
                  <a:lnTo>
                    <a:pt x="62" y="2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FF7000"/>
            </a:solidFill>
            <a:ln w="0">
              <a:solidFill>
                <a:srgbClr val="FF7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2" name="Freeform 71"/>
            <p:cNvSpPr>
              <a:spLocks noEditPoints="1"/>
            </p:cNvSpPr>
            <p:nvPr/>
          </p:nvSpPr>
          <p:spPr bwMode="auto">
            <a:xfrm>
              <a:off x="2356515" y="3510022"/>
              <a:ext cx="18754" cy="802808"/>
            </a:xfrm>
            <a:custGeom>
              <a:avLst/>
              <a:gdLst>
                <a:gd name="T0" fmla="*/ 0 w 94"/>
                <a:gd name="T1" fmla="*/ 3939 h 4024"/>
                <a:gd name="T2" fmla="*/ 39 w 94"/>
                <a:gd name="T3" fmla="*/ 3945 h 4024"/>
                <a:gd name="T4" fmla="*/ 94 w 94"/>
                <a:gd name="T5" fmla="*/ 3951 h 4024"/>
                <a:gd name="T6" fmla="*/ 94 w 94"/>
                <a:gd name="T7" fmla="*/ 4024 h 4024"/>
                <a:gd name="T8" fmla="*/ 31 w 94"/>
                <a:gd name="T9" fmla="*/ 4018 h 4024"/>
                <a:gd name="T10" fmla="*/ 0 w 94"/>
                <a:gd name="T11" fmla="*/ 4013 h 4024"/>
                <a:gd name="T12" fmla="*/ 0 w 94"/>
                <a:gd name="T13" fmla="*/ 3939 h 4024"/>
                <a:gd name="T14" fmla="*/ 94 w 94"/>
                <a:gd name="T15" fmla="*/ 0 h 4024"/>
                <a:gd name="T16" fmla="*/ 94 w 94"/>
                <a:gd name="T17" fmla="*/ 73 h 4024"/>
                <a:gd name="T18" fmla="*/ 39 w 94"/>
                <a:gd name="T19" fmla="*/ 78 h 4024"/>
                <a:gd name="T20" fmla="*/ 0 w 94"/>
                <a:gd name="T21" fmla="*/ 84 h 4024"/>
                <a:gd name="T22" fmla="*/ 0 w 94"/>
                <a:gd name="T23" fmla="*/ 10 h 4024"/>
                <a:gd name="T24" fmla="*/ 31 w 94"/>
                <a:gd name="T25" fmla="*/ 6 h 4024"/>
                <a:gd name="T26" fmla="*/ 94 w 94"/>
                <a:gd name="T27" fmla="*/ 0 h 40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4" h="4024">
                  <a:moveTo>
                    <a:pt x="0" y="3939"/>
                  </a:moveTo>
                  <a:lnTo>
                    <a:pt x="39" y="3945"/>
                  </a:lnTo>
                  <a:lnTo>
                    <a:pt x="94" y="3951"/>
                  </a:lnTo>
                  <a:lnTo>
                    <a:pt x="94" y="4024"/>
                  </a:lnTo>
                  <a:lnTo>
                    <a:pt x="31" y="4018"/>
                  </a:lnTo>
                  <a:lnTo>
                    <a:pt x="0" y="4013"/>
                  </a:lnTo>
                  <a:lnTo>
                    <a:pt x="0" y="3939"/>
                  </a:lnTo>
                  <a:close/>
                  <a:moveTo>
                    <a:pt x="94" y="0"/>
                  </a:moveTo>
                  <a:lnTo>
                    <a:pt x="94" y="73"/>
                  </a:lnTo>
                  <a:lnTo>
                    <a:pt x="39" y="78"/>
                  </a:lnTo>
                  <a:lnTo>
                    <a:pt x="0" y="84"/>
                  </a:lnTo>
                  <a:lnTo>
                    <a:pt x="0" y="10"/>
                  </a:lnTo>
                  <a:lnTo>
                    <a:pt x="31" y="6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FF7100"/>
            </a:solidFill>
            <a:ln w="0">
              <a:solidFill>
                <a:srgbClr val="FF71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3" name="Freeform 72"/>
            <p:cNvSpPr>
              <a:spLocks noEditPoints="1"/>
            </p:cNvSpPr>
            <p:nvPr/>
          </p:nvSpPr>
          <p:spPr bwMode="auto">
            <a:xfrm>
              <a:off x="2337761" y="3512017"/>
              <a:ext cx="18754" cy="798419"/>
            </a:xfrm>
            <a:custGeom>
              <a:avLst/>
              <a:gdLst>
                <a:gd name="T0" fmla="*/ 0 w 95"/>
                <a:gd name="T1" fmla="*/ 3914 h 4003"/>
                <a:gd name="T2" fmla="*/ 15 w 95"/>
                <a:gd name="T3" fmla="*/ 3916 h 4003"/>
                <a:gd name="T4" fmla="*/ 95 w 95"/>
                <a:gd name="T5" fmla="*/ 3929 h 4003"/>
                <a:gd name="T6" fmla="*/ 95 w 95"/>
                <a:gd name="T7" fmla="*/ 4003 h 4003"/>
                <a:gd name="T8" fmla="*/ 2 w 95"/>
                <a:gd name="T9" fmla="*/ 3989 h 4003"/>
                <a:gd name="T10" fmla="*/ 0 w 95"/>
                <a:gd name="T11" fmla="*/ 3988 h 4003"/>
                <a:gd name="T12" fmla="*/ 0 w 95"/>
                <a:gd name="T13" fmla="*/ 3914 h 4003"/>
                <a:gd name="T14" fmla="*/ 95 w 95"/>
                <a:gd name="T15" fmla="*/ 0 h 4003"/>
                <a:gd name="T16" fmla="*/ 95 w 95"/>
                <a:gd name="T17" fmla="*/ 74 h 4003"/>
                <a:gd name="T18" fmla="*/ 15 w 95"/>
                <a:gd name="T19" fmla="*/ 88 h 4003"/>
                <a:gd name="T20" fmla="*/ 0 w 95"/>
                <a:gd name="T21" fmla="*/ 90 h 4003"/>
                <a:gd name="T22" fmla="*/ 0 w 95"/>
                <a:gd name="T23" fmla="*/ 16 h 4003"/>
                <a:gd name="T24" fmla="*/ 2 w 95"/>
                <a:gd name="T25" fmla="*/ 15 h 4003"/>
                <a:gd name="T26" fmla="*/ 95 w 95"/>
                <a:gd name="T27" fmla="*/ 0 h 40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5" h="4003">
                  <a:moveTo>
                    <a:pt x="0" y="3914"/>
                  </a:moveTo>
                  <a:lnTo>
                    <a:pt x="15" y="3916"/>
                  </a:lnTo>
                  <a:lnTo>
                    <a:pt x="95" y="3929"/>
                  </a:lnTo>
                  <a:lnTo>
                    <a:pt x="95" y="4003"/>
                  </a:lnTo>
                  <a:lnTo>
                    <a:pt x="2" y="3989"/>
                  </a:lnTo>
                  <a:lnTo>
                    <a:pt x="0" y="3988"/>
                  </a:lnTo>
                  <a:lnTo>
                    <a:pt x="0" y="3914"/>
                  </a:lnTo>
                  <a:close/>
                  <a:moveTo>
                    <a:pt x="95" y="0"/>
                  </a:moveTo>
                  <a:lnTo>
                    <a:pt x="95" y="74"/>
                  </a:lnTo>
                  <a:lnTo>
                    <a:pt x="15" y="88"/>
                  </a:lnTo>
                  <a:lnTo>
                    <a:pt x="0" y="90"/>
                  </a:lnTo>
                  <a:lnTo>
                    <a:pt x="0" y="16"/>
                  </a:lnTo>
                  <a:lnTo>
                    <a:pt x="2" y="15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FF7200"/>
            </a:solidFill>
            <a:ln w="0">
              <a:solidFill>
                <a:srgbClr val="FF72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4" name="Freeform 73"/>
            <p:cNvSpPr>
              <a:spLocks noEditPoints="1"/>
            </p:cNvSpPr>
            <p:nvPr/>
          </p:nvSpPr>
          <p:spPr bwMode="auto">
            <a:xfrm>
              <a:off x="2318609" y="3515209"/>
              <a:ext cx="19152" cy="792434"/>
            </a:xfrm>
            <a:custGeom>
              <a:avLst/>
              <a:gdLst>
                <a:gd name="T0" fmla="*/ 0 w 95"/>
                <a:gd name="T1" fmla="*/ 3877 h 3972"/>
                <a:gd name="T2" fmla="*/ 95 w 95"/>
                <a:gd name="T3" fmla="*/ 3898 h 3972"/>
                <a:gd name="T4" fmla="*/ 95 w 95"/>
                <a:gd name="T5" fmla="*/ 3972 h 3972"/>
                <a:gd name="T6" fmla="*/ 0 w 95"/>
                <a:gd name="T7" fmla="*/ 3951 h 3972"/>
                <a:gd name="T8" fmla="*/ 0 w 95"/>
                <a:gd name="T9" fmla="*/ 3877 h 3972"/>
                <a:gd name="T10" fmla="*/ 95 w 95"/>
                <a:gd name="T11" fmla="*/ 0 h 3972"/>
                <a:gd name="T12" fmla="*/ 95 w 95"/>
                <a:gd name="T13" fmla="*/ 74 h 3972"/>
                <a:gd name="T14" fmla="*/ 0 w 95"/>
                <a:gd name="T15" fmla="*/ 95 h 3972"/>
                <a:gd name="T16" fmla="*/ 0 w 95"/>
                <a:gd name="T17" fmla="*/ 20 h 3972"/>
                <a:gd name="T18" fmla="*/ 95 w 95"/>
                <a:gd name="T19" fmla="*/ 0 h 39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3972">
                  <a:moveTo>
                    <a:pt x="0" y="3877"/>
                  </a:moveTo>
                  <a:lnTo>
                    <a:pt x="95" y="3898"/>
                  </a:lnTo>
                  <a:lnTo>
                    <a:pt x="95" y="3972"/>
                  </a:lnTo>
                  <a:lnTo>
                    <a:pt x="0" y="3951"/>
                  </a:lnTo>
                  <a:lnTo>
                    <a:pt x="0" y="3877"/>
                  </a:lnTo>
                  <a:close/>
                  <a:moveTo>
                    <a:pt x="95" y="0"/>
                  </a:moveTo>
                  <a:lnTo>
                    <a:pt x="95" y="74"/>
                  </a:lnTo>
                  <a:lnTo>
                    <a:pt x="0" y="95"/>
                  </a:lnTo>
                  <a:lnTo>
                    <a:pt x="0" y="20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FF7300"/>
            </a:solidFill>
            <a:ln w="0">
              <a:solidFill>
                <a:srgbClr val="FF73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5" name="Freeform 74"/>
            <p:cNvSpPr>
              <a:spLocks noEditPoints="1"/>
            </p:cNvSpPr>
            <p:nvPr/>
          </p:nvSpPr>
          <p:spPr bwMode="auto">
            <a:xfrm>
              <a:off x="2299855" y="3519199"/>
              <a:ext cx="18754" cy="784054"/>
            </a:xfrm>
            <a:custGeom>
              <a:avLst/>
              <a:gdLst>
                <a:gd name="T0" fmla="*/ 0 w 94"/>
                <a:gd name="T1" fmla="*/ 3829 h 3931"/>
                <a:gd name="T2" fmla="*/ 88 w 94"/>
                <a:gd name="T3" fmla="*/ 3854 h 3931"/>
                <a:gd name="T4" fmla="*/ 94 w 94"/>
                <a:gd name="T5" fmla="*/ 3857 h 3931"/>
                <a:gd name="T6" fmla="*/ 94 w 94"/>
                <a:gd name="T7" fmla="*/ 3931 h 3931"/>
                <a:gd name="T8" fmla="*/ 70 w 94"/>
                <a:gd name="T9" fmla="*/ 3926 h 3931"/>
                <a:gd name="T10" fmla="*/ 0 w 94"/>
                <a:gd name="T11" fmla="*/ 3906 h 3931"/>
                <a:gd name="T12" fmla="*/ 0 w 94"/>
                <a:gd name="T13" fmla="*/ 3829 h 3931"/>
                <a:gd name="T14" fmla="*/ 94 w 94"/>
                <a:gd name="T15" fmla="*/ 0 h 3931"/>
                <a:gd name="T16" fmla="*/ 94 w 94"/>
                <a:gd name="T17" fmla="*/ 75 h 3931"/>
                <a:gd name="T18" fmla="*/ 88 w 94"/>
                <a:gd name="T19" fmla="*/ 76 h 3931"/>
                <a:gd name="T20" fmla="*/ 0 w 94"/>
                <a:gd name="T21" fmla="*/ 103 h 3931"/>
                <a:gd name="T22" fmla="*/ 0 w 94"/>
                <a:gd name="T23" fmla="*/ 26 h 3931"/>
                <a:gd name="T24" fmla="*/ 70 w 94"/>
                <a:gd name="T25" fmla="*/ 6 h 3931"/>
                <a:gd name="T26" fmla="*/ 94 w 94"/>
                <a:gd name="T27" fmla="*/ 0 h 39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4" h="3931">
                  <a:moveTo>
                    <a:pt x="0" y="3829"/>
                  </a:moveTo>
                  <a:lnTo>
                    <a:pt x="88" y="3854"/>
                  </a:lnTo>
                  <a:lnTo>
                    <a:pt x="94" y="3857"/>
                  </a:lnTo>
                  <a:lnTo>
                    <a:pt x="94" y="3931"/>
                  </a:lnTo>
                  <a:lnTo>
                    <a:pt x="70" y="3926"/>
                  </a:lnTo>
                  <a:lnTo>
                    <a:pt x="0" y="3906"/>
                  </a:lnTo>
                  <a:lnTo>
                    <a:pt x="0" y="3829"/>
                  </a:lnTo>
                  <a:close/>
                  <a:moveTo>
                    <a:pt x="94" y="0"/>
                  </a:moveTo>
                  <a:lnTo>
                    <a:pt x="94" y="75"/>
                  </a:lnTo>
                  <a:lnTo>
                    <a:pt x="88" y="76"/>
                  </a:lnTo>
                  <a:lnTo>
                    <a:pt x="0" y="103"/>
                  </a:lnTo>
                  <a:lnTo>
                    <a:pt x="0" y="26"/>
                  </a:lnTo>
                  <a:lnTo>
                    <a:pt x="70" y="6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FF7300"/>
            </a:solidFill>
            <a:ln w="0">
              <a:solidFill>
                <a:srgbClr val="FF73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6" name="Freeform 75"/>
            <p:cNvSpPr>
              <a:spLocks noEditPoints="1"/>
            </p:cNvSpPr>
            <p:nvPr/>
          </p:nvSpPr>
          <p:spPr bwMode="auto">
            <a:xfrm>
              <a:off x="2281102" y="3524387"/>
              <a:ext cx="18754" cy="774079"/>
            </a:xfrm>
            <a:custGeom>
              <a:avLst/>
              <a:gdLst>
                <a:gd name="T0" fmla="*/ 0 w 94"/>
                <a:gd name="T1" fmla="*/ 3771 h 3880"/>
                <a:gd name="T2" fmla="*/ 69 w 94"/>
                <a:gd name="T3" fmla="*/ 3796 h 3880"/>
                <a:gd name="T4" fmla="*/ 94 w 94"/>
                <a:gd name="T5" fmla="*/ 3803 h 3880"/>
                <a:gd name="T6" fmla="*/ 94 w 94"/>
                <a:gd name="T7" fmla="*/ 3880 h 3880"/>
                <a:gd name="T8" fmla="*/ 47 w 94"/>
                <a:gd name="T9" fmla="*/ 3867 h 3880"/>
                <a:gd name="T10" fmla="*/ 0 w 94"/>
                <a:gd name="T11" fmla="*/ 3850 h 3880"/>
                <a:gd name="T12" fmla="*/ 0 w 94"/>
                <a:gd name="T13" fmla="*/ 3771 h 3880"/>
                <a:gd name="T14" fmla="*/ 94 w 94"/>
                <a:gd name="T15" fmla="*/ 0 h 3880"/>
                <a:gd name="T16" fmla="*/ 94 w 94"/>
                <a:gd name="T17" fmla="*/ 77 h 3880"/>
                <a:gd name="T18" fmla="*/ 69 w 94"/>
                <a:gd name="T19" fmla="*/ 84 h 3880"/>
                <a:gd name="T20" fmla="*/ 0 w 94"/>
                <a:gd name="T21" fmla="*/ 107 h 3880"/>
                <a:gd name="T22" fmla="*/ 0 w 94"/>
                <a:gd name="T23" fmla="*/ 29 h 3880"/>
                <a:gd name="T24" fmla="*/ 47 w 94"/>
                <a:gd name="T25" fmla="*/ 13 h 3880"/>
                <a:gd name="T26" fmla="*/ 94 w 94"/>
                <a:gd name="T27" fmla="*/ 0 h 3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4" h="3880">
                  <a:moveTo>
                    <a:pt x="0" y="3771"/>
                  </a:moveTo>
                  <a:lnTo>
                    <a:pt x="69" y="3796"/>
                  </a:lnTo>
                  <a:lnTo>
                    <a:pt x="94" y="3803"/>
                  </a:lnTo>
                  <a:lnTo>
                    <a:pt x="94" y="3880"/>
                  </a:lnTo>
                  <a:lnTo>
                    <a:pt x="47" y="3867"/>
                  </a:lnTo>
                  <a:lnTo>
                    <a:pt x="0" y="3850"/>
                  </a:lnTo>
                  <a:lnTo>
                    <a:pt x="0" y="3771"/>
                  </a:lnTo>
                  <a:close/>
                  <a:moveTo>
                    <a:pt x="94" y="0"/>
                  </a:moveTo>
                  <a:lnTo>
                    <a:pt x="94" y="77"/>
                  </a:lnTo>
                  <a:lnTo>
                    <a:pt x="69" y="84"/>
                  </a:lnTo>
                  <a:lnTo>
                    <a:pt x="0" y="107"/>
                  </a:lnTo>
                  <a:lnTo>
                    <a:pt x="0" y="29"/>
                  </a:lnTo>
                  <a:lnTo>
                    <a:pt x="47" y="13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FF7500"/>
            </a:solidFill>
            <a:ln w="0">
              <a:solidFill>
                <a:srgbClr val="FF75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7" name="Freeform 76"/>
            <p:cNvSpPr>
              <a:spLocks noEditPoints="1"/>
            </p:cNvSpPr>
            <p:nvPr/>
          </p:nvSpPr>
          <p:spPr bwMode="auto">
            <a:xfrm>
              <a:off x="2261949" y="3530372"/>
              <a:ext cx="19152" cy="762109"/>
            </a:xfrm>
            <a:custGeom>
              <a:avLst/>
              <a:gdLst>
                <a:gd name="T0" fmla="*/ 0 w 96"/>
                <a:gd name="T1" fmla="*/ 3705 h 3821"/>
                <a:gd name="T2" fmla="*/ 53 w 96"/>
                <a:gd name="T3" fmla="*/ 3729 h 3821"/>
                <a:gd name="T4" fmla="*/ 96 w 96"/>
                <a:gd name="T5" fmla="*/ 3742 h 3821"/>
                <a:gd name="T6" fmla="*/ 96 w 96"/>
                <a:gd name="T7" fmla="*/ 3821 h 3821"/>
                <a:gd name="T8" fmla="*/ 27 w 96"/>
                <a:gd name="T9" fmla="*/ 3797 h 3821"/>
                <a:gd name="T10" fmla="*/ 0 w 96"/>
                <a:gd name="T11" fmla="*/ 3786 h 3821"/>
                <a:gd name="T12" fmla="*/ 0 w 96"/>
                <a:gd name="T13" fmla="*/ 3705 h 3821"/>
                <a:gd name="T14" fmla="*/ 96 w 96"/>
                <a:gd name="T15" fmla="*/ 0 h 3821"/>
                <a:gd name="T16" fmla="*/ 96 w 96"/>
                <a:gd name="T17" fmla="*/ 78 h 3821"/>
                <a:gd name="T18" fmla="*/ 53 w 96"/>
                <a:gd name="T19" fmla="*/ 93 h 3821"/>
                <a:gd name="T20" fmla="*/ 0 w 96"/>
                <a:gd name="T21" fmla="*/ 117 h 3821"/>
                <a:gd name="T22" fmla="*/ 0 w 96"/>
                <a:gd name="T23" fmla="*/ 36 h 3821"/>
                <a:gd name="T24" fmla="*/ 27 w 96"/>
                <a:gd name="T25" fmla="*/ 25 h 3821"/>
                <a:gd name="T26" fmla="*/ 96 w 96"/>
                <a:gd name="T27" fmla="*/ 0 h 38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6" h="3821">
                  <a:moveTo>
                    <a:pt x="0" y="3705"/>
                  </a:moveTo>
                  <a:lnTo>
                    <a:pt x="53" y="3729"/>
                  </a:lnTo>
                  <a:lnTo>
                    <a:pt x="96" y="3742"/>
                  </a:lnTo>
                  <a:lnTo>
                    <a:pt x="96" y="3821"/>
                  </a:lnTo>
                  <a:lnTo>
                    <a:pt x="27" y="3797"/>
                  </a:lnTo>
                  <a:lnTo>
                    <a:pt x="0" y="3786"/>
                  </a:lnTo>
                  <a:lnTo>
                    <a:pt x="0" y="3705"/>
                  </a:lnTo>
                  <a:close/>
                  <a:moveTo>
                    <a:pt x="96" y="0"/>
                  </a:moveTo>
                  <a:lnTo>
                    <a:pt x="96" y="78"/>
                  </a:lnTo>
                  <a:lnTo>
                    <a:pt x="53" y="93"/>
                  </a:lnTo>
                  <a:lnTo>
                    <a:pt x="0" y="117"/>
                  </a:lnTo>
                  <a:lnTo>
                    <a:pt x="0" y="36"/>
                  </a:lnTo>
                  <a:lnTo>
                    <a:pt x="27" y="25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FF7500"/>
            </a:solidFill>
            <a:ln w="0">
              <a:solidFill>
                <a:srgbClr val="FF75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8" name="Freeform 77"/>
            <p:cNvSpPr>
              <a:spLocks noEditPoints="1"/>
            </p:cNvSpPr>
            <p:nvPr/>
          </p:nvSpPr>
          <p:spPr bwMode="auto">
            <a:xfrm>
              <a:off x="2243196" y="3537554"/>
              <a:ext cx="18754" cy="747744"/>
            </a:xfrm>
            <a:custGeom>
              <a:avLst/>
              <a:gdLst>
                <a:gd name="T0" fmla="*/ 0 w 94"/>
                <a:gd name="T1" fmla="*/ 3627 h 3750"/>
                <a:gd name="T2" fmla="*/ 41 w 94"/>
                <a:gd name="T3" fmla="*/ 3647 h 3750"/>
                <a:gd name="T4" fmla="*/ 94 w 94"/>
                <a:gd name="T5" fmla="*/ 3669 h 3750"/>
                <a:gd name="T6" fmla="*/ 94 w 94"/>
                <a:gd name="T7" fmla="*/ 3750 h 3750"/>
                <a:gd name="T8" fmla="*/ 10 w 94"/>
                <a:gd name="T9" fmla="*/ 3714 h 3750"/>
                <a:gd name="T10" fmla="*/ 0 w 94"/>
                <a:gd name="T11" fmla="*/ 3709 h 3750"/>
                <a:gd name="T12" fmla="*/ 0 w 94"/>
                <a:gd name="T13" fmla="*/ 3627 h 3750"/>
                <a:gd name="T14" fmla="*/ 94 w 94"/>
                <a:gd name="T15" fmla="*/ 0 h 3750"/>
                <a:gd name="T16" fmla="*/ 94 w 94"/>
                <a:gd name="T17" fmla="*/ 81 h 3750"/>
                <a:gd name="T18" fmla="*/ 41 w 94"/>
                <a:gd name="T19" fmla="*/ 103 h 3750"/>
                <a:gd name="T20" fmla="*/ 0 w 94"/>
                <a:gd name="T21" fmla="*/ 123 h 3750"/>
                <a:gd name="T22" fmla="*/ 0 w 94"/>
                <a:gd name="T23" fmla="*/ 41 h 3750"/>
                <a:gd name="T24" fmla="*/ 10 w 94"/>
                <a:gd name="T25" fmla="*/ 36 h 3750"/>
                <a:gd name="T26" fmla="*/ 94 w 94"/>
                <a:gd name="T27" fmla="*/ 0 h 3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4" h="3750">
                  <a:moveTo>
                    <a:pt x="0" y="3627"/>
                  </a:moveTo>
                  <a:lnTo>
                    <a:pt x="41" y="3647"/>
                  </a:lnTo>
                  <a:lnTo>
                    <a:pt x="94" y="3669"/>
                  </a:lnTo>
                  <a:lnTo>
                    <a:pt x="94" y="3750"/>
                  </a:lnTo>
                  <a:lnTo>
                    <a:pt x="10" y="3714"/>
                  </a:lnTo>
                  <a:lnTo>
                    <a:pt x="0" y="3709"/>
                  </a:lnTo>
                  <a:lnTo>
                    <a:pt x="0" y="3627"/>
                  </a:lnTo>
                  <a:close/>
                  <a:moveTo>
                    <a:pt x="94" y="0"/>
                  </a:moveTo>
                  <a:lnTo>
                    <a:pt x="94" y="81"/>
                  </a:lnTo>
                  <a:lnTo>
                    <a:pt x="41" y="103"/>
                  </a:lnTo>
                  <a:lnTo>
                    <a:pt x="0" y="123"/>
                  </a:lnTo>
                  <a:lnTo>
                    <a:pt x="0" y="41"/>
                  </a:lnTo>
                  <a:lnTo>
                    <a:pt x="10" y="36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FF7600"/>
            </a:solidFill>
            <a:ln w="0">
              <a:solidFill>
                <a:srgbClr val="FF76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9" name="Freeform 78"/>
            <p:cNvSpPr>
              <a:spLocks noEditPoints="1"/>
            </p:cNvSpPr>
            <p:nvPr/>
          </p:nvSpPr>
          <p:spPr bwMode="auto">
            <a:xfrm>
              <a:off x="2224442" y="3545534"/>
              <a:ext cx="18754" cy="731784"/>
            </a:xfrm>
            <a:custGeom>
              <a:avLst/>
              <a:gdLst>
                <a:gd name="T0" fmla="*/ 0 w 94"/>
                <a:gd name="T1" fmla="*/ 3536 h 3668"/>
                <a:gd name="T2" fmla="*/ 31 w 94"/>
                <a:gd name="T3" fmla="*/ 3554 h 3668"/>
                <a:gd name="T4" fmla="*/ 94 w 94"/>
                <a:gd name="T5" fmla="*/ 3586 h 3668"/>
                <a:gd name="T6" fmla="*/ 94 w 94"/>
                <a:gd name="T7" fmla="*/ 3668 h 3668"/>
                <a:gd name="T8" fmla="*/ 0 w 94"/>
                <a:gd name="T9" fmla="*/ 3621 h 3668"/>
                <a:gd name="T10" fmla="*/ 0 w 94"/>
                <a:gd name="T11" fmla="*/ 3536 h 3668"/>
                <a:gd name="T12" fmla="*/ 94 w 94"/>
                <a:gd name="T13" fmla="*/ 0 h 3668"/>
                <a:gd name="T14" fmla="*/ 94 w 94"/>
                <a:gd name="T15" fmla="*/ 82 h 3668"/>
                <a:gd name="T16" fmla="*/ 31 w 94"/>
                <a:gd name="T17" fmla="*/ 114 h 3668"/>
                <a:gd name="T18" fmla="*/ 0 w 94"/>
                <a:gd name="T19" fmla="*/ 132 h 3668"/>
                <a:gd name="T20" fmla="*/ 0 w 94"/>
                <a:gd name="T21" fmla="*/ 47 h 3668"/>
                <a:gd name="T22" fmla="*/ 94 w 94"/>
                <a:gd name="T23" fmla="*/ 0 h 3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3668">
                  <a:moveTo>
                    <a:pt x="0" y="3536"/>
                  </a:moveTo>
                  <a:lnTo>
                    <a:pt x="31" y="3554"/>
                  </a:lnTo>
                  <a:lnTo>
                    <a:pt x="94" y="3586"/>
                  </a:lnTo>
                  <a:lnTo>
                    <a:pt x="94" y="3668"/>
                  </a:lnTo>
                  <a:lnTo>
                    <a:pt x="0" y="3621"/>
                  </a:lnTo>
                  <a:lnTo>
                    <a:pt x="0" y="3536"/>
                  </a:lnTo>
                  <a:close/>
                  <a:moveTo>
                    <a:pt x="94" y="0"/>
                  </a:moveTo>
                  <a:lnTo>
                    <a:pt x="94" y="82"/>
                  </a:lnTo>
                  <a:lnTo>
                    <a:pt x="31" y="114"/>
                  </a:lnTo>
                  <a:lnTo>
                    <a:pt x="0" y="132"/>
                  </a:lnTo>
                  <a:lnTo>
                    <a:pt x="0" y="47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FF7700"/>
            </a:solidFill>
            <a:ln w="0">
              <a:solidFill>
                <a:srgbClr val="FF77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0" name="Freeform 79"/>
            <p:cNvSpPr>
              <a:spLocks noEditPoints="1"/>
            </p:cNvSpPr>
            <p:nvPr/>
          </p:nvSpPr>
          <p:spPr bwMode="auto">
            <a:xfrm>
              <a:off x="2205290" y="3555110"/>
              <a:ext cx="19152" cy="712632"/>
            </a:xfrm>
            <a:custGeom>
              <a:avLst/>
              <a:gdLst>
                <a:gd name="T0" fmla="*/ 0 w 96"/>
                <a:gd name="T1" fmla="*/ 3432 h 3574"/>
                <a:gd name="T2" fmla="*/ 25 w 96"/>
                <a:gd name="T3" fmla="*/ 3450 h 3574"/>
                <a:gd name="T4" fmla="*/ 96 w 96"/>
                <a:gd name="T5" fmla="*/ 3489 h 3574"/>
                <a:gd name="T6" fmla="*/ 96 w 96"/>
                <a:gd name="T7" fmla="*/ 3574 h 3574"/>
                <a:gd name="T8" fmla="*/ 92 w 96"/>
                <a:gd name="T9" fmla="*/ 3572 h 3574"/>
                <a:gd name="T10" fmla="*/ 0 w 96"/>
                <a:gd name="T11" fmla="*/ 3520 h 3574"/>
                <a:gd name="T12" fmla="*/ 0 w 96"/>
                <a:gd name="T13" fmla="*/ 3432 h 3574"/>
                <a:gd name="T14" fmla="*/ 96 w 96"/>
                <a:gd name="T15" fmla="*/ 0 h 3574"/>
                <a:gd name="T16" fmla="*/ 96 w 96"/>
                <a:gd name="T17" fmla="*/ 85 h 3574"/>
                <a:gd name="T18" fmla="*/ 25 w 96"/>
                <a:gd name="T19" fmla="*/ 124 h 3574"/>
                <a:gd name="T20" fmla="*/ 0 w 96"/>
                <a:gd name="T21" fmla="*/ 140 h 3574"/>
                <a:gd name="T22" fmla="*/ 0 w 96"/>
                <a:gd name="T23" fmla="*/ 54 h 3574"/>
                <a:gd name="T24" fmla="*/ 92 w 96"/>
                <a:gd name="T25" fmla="*/ 2 h 3574"/>
                <a:gd name="T26" fmla="*/ 96 w 96"/>
                <a:gd name="T27" fmla="*/ 0 h 3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6" h="3574">
                  <a:moveTo>
                    <a:pt x="0" y="3432"/>
                  </a:moveTo>
                  <a:lnTo>
                    <a:pt x="25" y="3450"/>
                  </a:lnTo>
                  <a:lnTo>
                    <a:pt x="96" y="3489"/>
                  </a:lnTo>
                  <a:lnTo>
                    <a:pt x="96" y="3574"/>
                  </a:lnTo>
                  <a:lnTo>
                    <a:pt x="92" y="3572"/>
                  </a:lnTo>
                  <a:lnTo>
                    <a:pt x="0" y="3520"/>
                  </a:lnTo>
                  <a:lnTo>
                    <a:pt x="0" y="3432"/>
                  </a:lnTo>
                  <a:close/>
                  <a:moveTo>
                    <a:pt x="96" y="0"/>
                  </a:moveTo>
                  <a:lnTo>
                    <a:pt x="96" y="85"/>
                  </a:lnTo>
                  <a:lnTo>
                    <a:pt x="25" y="124"/>
                  </a:lnTo>
                  <a:lnTo>
                    <a:pt x="0" y="140"/>
                  </a:lnTo>
                  <a:lnTo>
                    <a:pt x="0" y="54"/>
                  </a:lnTo>
                  <a:lnTo>
                    <a:pt x="92" y="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FF7800"/>
            </a:solidFill>
            <a:ln w="0">
              <a:solidFill>
                <a:srgbClr val="FF78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1" name="Freeform 80"/>
            <p:cNvSpPr>
              <a:spLocks noEditPoints="1"/>
            </p:cNvSpPr>
            <p:nvPr/>
          </p:nvSpPr>
          <p:spPr bwMode="auto">
            <a:xfrm>
              <a:off x="2186536" y="3565485"/>
              <a:ext cx="18754" cy="691883"/>
            </a:xfrm>
            <a:custGeom>
              <a:avLst/>
              <a:gdLst>
                <a:gd name="T0" fmla="*/ 0 w 94"/>
                <a:gd name="T1" fmla="*/ 3315 h 3466"/>
                <a:gd name="T2" fmla="*/ 22 w 94"/>
                <a:gd name="T3" fmla="*/ 3332 h 3466"/>
                <a:gd name="T4" fmla="*/ 94 w 94"/>
                <a:gd name="T5" fmla="*/ 3378 h 3466"/>
                <a:gd name="T6" fmla="*/ 94 w 94"/>
                <a:gd name="T7" fmla="*/ 3466 h 3466"/>
                <a:gd name="T8" fmla="*/ 81 w 94"/>
                <a:gd name="T9" fmla="*/ 3459 h 3466"/>
                <a:gd name="T10" fmla="*/ 0 w 94"/>
                <a:gd name="T11" fmla="*/ 3405 h 3466"/>
                <a:gd name="T12" fmla="*/ 0 w 94"/>
                <a:gd name="T13" fmla="*/ 3315 h 3466"/>
                <a:gd name="T14" fmla="*/ 94 w 94"/>
                <a:gd name="T15" fmla="*/ 0 h 3466"/>
                <a:gd name="T16" fmla="*/ 94 w 94"/>
                <a:gd name="T17" fmla="*/ 86 h 3466"/>
                <a:gd name="T18" fmla="*/ 22 w 94"/>
                <a:gd name="T19" fmla="*/ 133 h 3466"/>
                <a:gd name="T20" fmla="*/ 0 w 94"/>
                <a:gd name="T21" fmla="*/ 151 h 3466"/>
                <a:gd name="T22" fmla="*/ 0 w 94"/>
                <a:gd name="T23" fmla="*/ 60 h 3466"/>
                <a:gd name="T24" fmla="*/ 81 w 94"/>
                <a:gd name="T25" fmla="*/ 7 h 3466"/>
                <a:gd name="T26" fmla="*/ 94 w 94"/>
                <a:gd name="T27" fmla="*/ 0 h 3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4" h="3466">
                  <a:moveTo>
                    <a:pt x="0" y="3315"/>
                  </a:moveTo>
                  <a:lnTo>
                    <a:pt x="22" y="3332"/>
                  </a:lnTo>
                  <a:lnTo>
                    <a:pt x="94" y="3378"/>
                  </a:lnTo>
                  <a:lnTo>
                    <a:pt x="94" y="3466"/>
                  </a:lnTo>
                  <a:lnTo>
                    <a:pt x="81" y="3459"/>
                  </a:lnTo>
                  <a:lnTo>
                    <a:pt x="0" y="3405"/>
                  </a:lnTo>
                  <a:lnTo>
                    <a:pt x="0" y="3315"/>
                  </a:lnTo>
                  <a:close/>
                  <a:moveTo>
                    <a:pt x="94" y="0"/>
                  </a:moveTo>
                  <a:lnTo>
                    <a:pt x="94" y="86"/>
                  </a:lnTo>
                  <a:lnTo>
                    <a:pt x="22" y="133"/>
                  </a:lnTo>
                  <a:lnTo>
                    <a:pt x="0" y="151"/>
                  </a:lnTo>
                  <a:lnTo>
                    <a:pt x="0" y="60"/>
                  </a:lnTo>
                  <a:lnTo>
                    <a:pt x="81" y="7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FF7900"/>
            </a:solidFill>
            <a:ln w="0">
              <a:solidFill>
                <a:srgbClr val="FF79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2" name="Freeform 81"/>
            <p:cNvSpPr>
              <a:spLocks noEditPoints="1"/>
            </p:cNvSpPr>
            <p:nvPr/>
          </p:nvSpPr>
          <p:spPr bwMode="auto">
            <a:xfrm>
              <a:off x="2167783" y="3577854"/>
              <a:ext cx="18754" cy="667144"/>
            </a:xfrm>
            <a:custGeom>
              <a:avLst/>
              <a:gdLst>
                <a:gd name="T0" fmla="*/ 0 w 94"/>
                <a:gd name="T1" fmla="*/ 3182 h 3345"/>
                <a:gd name="T2" fmla="*/ 25 w 94"/>
                <a:gd name="T3" fmla="*/ 3203 h 3345"/>
                <a:gd name="T4" fmla="*/ 94 w 94"/>
                <a:gd name="T5" fmla="*/ 3255 h 3345"/>
                <a:gd name="T6" fmla="*/ 94 w 94"/>
                <a:gd name="T7" fmla="*/ 3345 h 3345"/>
                <a:gd name="T8" fmla="*/ 74 w 94"/>
                <a:gd name="T9" fmla="*/ 3333 h 3345"/>
                <a:gd name="T10" fmla="*/ 0 w 94"/>
                <a:gd name="T11" fmla="*/ 3276 h 3345"/>
                <a:gd name="T12" fmla="*/ 0 w 94"/>
                <a:gd name="T13" fmla="*/ 3182 h 3345"/>
                <a:gd name="T14" fmla="*/ 94 w 94"/>
                <a:gd name="T15" fmla="*/ 0 h 3345"/>
                <a:gd name="T16" fmla="*/ 94 w 94"/>
                <a:gd name="T17" fmla="*/ 91 h 3345"/>
                <a:gd name="T18" fmla="*/ 25 w 94"/>
                <a:gd name="T19" fmla="*/ 143 h 3345"/>
                <a:gd name="T20" fmla="*/ 0 w 94"/>
                <a:gd name="T21" fmla="*/ 164 h 3345"/>
                <a:gd name="T22" fmla="*/ 0 w 94"/>
                <a:gd name="T23" fmla="*/ 69 h 3345"/>
                <a:gd name="T24" fmla="*/ 74 w 94"/>
                <a:gd name="T25" fmla="*/ 13 h 3345"/>
                <a:gd name="T26" fmla="*/ 94 w 94"/>
                <a:gd name="T27" fmla="*/ 0 h 3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4" h="3345">
                  <a:moveTo>
                    <a:pt x="0" y="3182"/>
                  </a:moveTo>
                  <a:lnTo>
                    <a:pt x="25" y="3203"/>
                  </a:lnTo>
                  <a:lnTo>
                    <a:pt x="94" y="3255"/>
                  </a:lnTo>
                  <a:lnTo>
                    <a:pt x="94" y="3345"/>
                  </a:lnTo>
                  <a:lnTo>
                    <a:pt x="74" y="3333"/>
                  </a:lnTo>
                  <a:lnTo>
                    <a:pt x="0" y="3276"/>
                  </a:lnTo>
                  <a:lnTo>
                    <a:pt x="0" y="3182"/>
                  </a:lnTo>
                  <a:close/>
                  <a:moveTo>
                    <a:pt x="94" y="0"/>
                  </a:moveTo>
                  <a:lnTo>
                    <a:pt x="94" y="91"/>
                  </a:lnTo>
                  <a:lnTo>
                    <a:pt x="25" y="143"/>
                  </a:lnTo>
                  <a:lnTo>
                    <a:pt x="0" y="164"/>
                  </a:lnTo>
                  <a:lnTo>
                    <a:pt x="0" y="69"/>
                  </a:lnTo>
                  <a:lnTo>
                    <a:pt x="74" y="13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FF7A00"/>
            </a:solidFill>
            <a:ln w="0">
              <a:solidFill>
                <a:srgbClr val="FF7A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3" name="Freeform 82"/>
            <p:cNvSpPr>
              <a:spLocks noEditPoints="1"/>
            </p:cNvSpPr>
            <p:nvPr/>
          </p:nvSpPr>
          <p:spPr bwMode="auto">
            <a:xfrm>
              <a:off x="2148630" y="3591420"/>
              <a:ext cx="19152" cy="640012"/>
            </a:xfrm>
            <a:custGeom>
              <a:avLst/>
              <a:gdLst>
                <a:gd name="T0" fmla="*/ 0 w 95"/>
                <a:gd name="T1" fmla="*/ 3031 h 3207"/>
                <a:gd name="T2" fmla="*/ 32 w 95"/>
                <a:gd name="T3" fmla="*/ 3061 h 3207"/>
                <a:gd name="T4" fmla="*/ 95 w 95"/>
                <a:gd name="T5" fmla="*/ 3113 h 3207"/>
                <a:gd name="T6" fmla="*/ 95 w 95"/>
                <a:gd name="T7" fmla="*/ 3207 h 3207"/>
                <a:gd name="T8" fmla="*/ 74 w 95"/>
                <a:gd name="T9" fmla="*/ 3192 h 3207"/>
                <a:gd name="T10" fmla="*/ 0 w 95"/>
                <a:gd name="T11" fmla="*/ 3130 h 3207"/>
                <a:gd name="T12" fmla="*/ 0 w 95"/>
                <a:gd name="T13" fmla="*/ 3031 h 3207"/>
                <a:gd name="T14" fmla="*/ 95 w 95"/>
                <a:gd name="T15" fmla="*/ 0 h 3207"/>
                <a:gd name="T16" fmla="*/ 95 w 95"/>
                <a:gd name="T17" fmla="*/ 95 h 3207"/>
                <a:gd name="T18" fmla="*/ 32 w 95"/>
                <a:gd name="T19" fmla="*/ 147 h 3207"/>
                <a:gd name="T20" fmla="*/ 0 w 95"/>
                <a:gd name="T21" fmla="*/ 177 h 3207"/>
                <a:gd name="T22" fmla="*/ 0 w 95"/>
                <a:gd name="T23" fmla="*/ 78 h 3207"/>
                <a:gd name="T24" fmla="*/ 74 w 95"/>
                <a:gd name="T25" fmla="*/ 16 h 3207"/>
                <a:gd name="T26" fmla="*/ 95 w 95"/>
                <a:gd name="T27" fmla="*/ 0 h 3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5" h="3207">
                  <a:moveTo>
                    <a:pt x="0" y="3031"/>
                  </a:moveTo>
                  <a:lnTo>
                    <a:pt x="32" y="3061"/>
                  </a:lnTo>
                  <a:lnTo>
                    <a:pt x="95" y="3113"/>
                  </a:lnTo>
                  <a:lnTo>
                    <a:pt x="95" y="3207"/>
                  </a:lnTo>
                  <a:lnTo>
                    <a:pt x="74" y="3192"/>
                  </a:lnTo>
                  <a:lnTo>
                    <a:pt x="0" y="3130"/>
                  </a:lnTo>
                  <a:lnTo>
                    <a:pt x="0" y="3031"/>
                  </a:lnTo>
                  <a:close/>
                  <a:moveTo>
                    <a:pt x="95" y="0"/>
                  </a:moveTo>
                  <a:lnTo>
                    <a:pt x="95" y="95"/>
                  </a:lnTo>
                  <a:lnTo>
                    <a:pt x="32" y="147"/>
                  </a:lnTo>
                  <a:lnTo>
                    <a:pt x="0" y="177"/>
                  </a:lnTo>
                  <a:lnTo>
                    <a:pt x="0" y="78"/>
                  </a:lnTo>
                  <a:lnTo>
                    <a:pt x="74" y="16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FF7A00"/>
            </a:solidFill>
            <a:ln w="0">
              <a:solidFill>
                <a:srgbClr val="FF7A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4" name="Freeform 83"/>
            <p:cNvSpPr>
              <a:spLocks noEditPoints="1"/>
            </p:cNvSpPr>
            <p:nvPr/>
          </p:nvSpPr>
          <p:spPr bwMode="auto">
            <a:xfrm>
              <a:off x="2129877" y="3606982"/>
              <a:ext cx="18754" cy="608889"/>
            </a:xfrm>
            <a:custGeom>
              <a:avLst/>
              <a:gdLst>
                <a:gd name="T0" fmla="*/ 0 w 95"/>
                <a:gd name="T1" fmla="*/ 2859 h 3052"/>
                <a:gd name="T2" fmla="*/ 42 w 95"/>
                <a:gd name="T3" fmla="*/ 2904 h 3052"/>
                <a:gd name="T4" fmla="*/ 95 w 95"/>
                <a:gd name="T5" fmla="*/ 2953 h 3052"/>
                <a:gd name="T6" fmla="*/ 95 w 95"/>
                <a:gd name="T7" fmla="*/ 3052 h 3052"/>
                <a:gd name="T8" fmla="*/ 77 w 95"/>
                <a:gd name="T9" fmla="*/ 3037 h 3052"/>
                <a:gd name="T10" fmla="*/ 0 w 95"/>
                <a:gd name="T11" fmla="*/ 2965 h 3052"/>
                <a:gd name="T12" fmla="*/ 0 w 95"/>
                <a:gd name="T13" fmla="*/ 2859 h 3052"/>
                <a:gd name="T14" fmla="*/ 95 w 95"/>
                <a:gd name="T15" fmla="*/ 0 h 3052"/>
                <a:gd name="T16" fmla="*/ 95 w 95"/>
                <a:gd name="T17" fmla="*/ 99 h 3052"/>
                <a:gd name="T18" fmla="*/ 42 w 95"/>
                <a:gd name="T19" fmla="*/ 148 h 3052"/>
                <a:gd name="T20" fmla="*/ 0 w 95"/>
                <a:gd name="T21" fmla="*/ 193 h 3052"/>
                <a:gd name="T22" fmla="*/ 0 w 95"/>
                <a:gd name="T23" fmla="*/ 86 h 3052"/>
                <a:gd name="T24" fmla="*/ 77 w 95"/>
                <a:gd name="T25" fmla="*/ 14 h 3052"/>
                <a:gd name="T26" fmla="*/ 95 w 95"/>
                <a:gd name="T27" fmla="*/ 0 h 3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5" h="3052">
                  <a:moveTo>
                    <a:pt x="0" y="2859"/>
                  </a:moveTo>
                  <a:lnTo>
                    <a:pt x="42" y="2904"/>
                  </a:lnTo>
                  <a:lnTo>
                    <a:pt x="95" y="2953"/>
                  </a:lnTo>
                  <a:lnTo>
                    <a:pt x="95" y="3052"/>
                  </a:lnTo>
                  <a:lnTo>
                    <a:pt x="77" y="3037"/>
                  </a:lnTo>
                  <a:lnTo>
                    <a:pt x="0" y="2965"/>
                  </a:lnTo>
                  <a:lnTo>
                    <a:pt x="0" y="2859"/>
                  </a:lnTo>
                  <a:close/>
                  <a:moveTo>
                    <a:pt x="95" y="0"/>
                  </a:moveTo>
                  <a:lnTo>
                    <a:pt x="95" y="99"/>
                  </a:lnTo>
                  <a:lnTo>
                    <a:pt x="42" y="148"/>
                  </a:lnTo>
                  <a:lnTo>
                    <a:pt x="0" y="193"/>
                  </a:lnTo>
                  <a:lnTo>
                    <a:pt x="0" y="86"/>
                  </a:lnTo>
                  <a:lnTo>
                    <a:pt x="77" y="1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FF7B00"/>
            </a:solidFill>
            <a:ln w="0">
              <a:solidFill>
                <a:srgbClr val="FF7B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5" name="Freeform 84"/>
            <p:cNvSpPr>
              <a:spLocks noEditPoints="1"/>
            </p:cNvSpPr>
            <p:nvPr/>
          </p:nvSpPr>
          <p:spPr bwMode="auto">
            <a:xfrm>
              <a:off x="2111123" y="3624139"/>
              <a:ext cx="18754" cy="574574"/>
            </a:xfrm>
            <a:custGeom>
              <a:avLst/>
              <a:gdLst>
                <a:gd name="T0" fmla="*/ 0 w 94"/>
                <a:gd name="T1" fmla="*/ 2664 h 2879"/>
                <a:gd name="T2" fmla="*/ 57 w 94"/>
                <a:gd name="T3" fmla="*/ 2733 h 2879"/>
                <a:gd name="T4" fmla="*/ 94 w 94"/>
                <a:gd name="T5" fmla="*/ 2773 h 2879"/>
                <a:gd name="T6" fmla="*/ 94 w 94"/>
                <a:gd name="T7" fmla="*/ 2879 h 2879"/>
                <a:gd name="T8" fmla="*/ 84 w 94"/>
                <a:gd name="T9" fmla="*/ 2870 h 2879"/>
                <a:gd name="T10" fmla="*/ 3 w 94"/>
                <a:gd name="T11" fmla="*/ 2783 h 2879"/>
                <a:gd name="T12" fmla="*/ 0 w 94"/>
                <a:gd name="T13" fmla="*/ 2779 h 2879"/>
                <a:gd name="T14" fmla="*/ 0 w 94"/>
                <a:gd name="T15" fmla="*/ 2664 h 2879"/>
                <a:gd name="T16" fmla="*/ 94 w 94"/>
                <a:gd name="T17" fmla="*/ 0 h 2879"/>
                <a:gd name="T18" fmla="*/ 94 w 94"/>
                <a:gd name="T19" fmla="*/ 107 h 2879"/>
                <a:gd name="T20" fmla="*/ 57 w 94"/>
                <a:gd name="T21" fmla="*/ 147 h 2879"/>
                <a:gd name="T22" fmla="*/ 0 w 94"/>
                <a:gd name="T23" fmla="*/ 216 h 2879"/>
                <a:gd name="T24" fmla="*/ 0 w 94"/>
                <a:gd name="T25" fmla="*/ 101 h 2879"/>
                <a:gd name="T26" fmla="*/ 3 w 94"/>
                <a:gd name="T27" fmla="*/ 97 h 2879"/>
                <a:gd name="T28" fmla="*/ 84 w 94"/>
                <a:gd name="T29" fmla="*/ 10 h 2879"/>
                <a:gd name="T30" fmla="*/ 94 w 94"/>
                <a:gd name="T31" fmla="*/ 0 h 28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4" h="2879">
                  <a:moveTo>
                    <a:pt x="0" y="2664"/>
                  </a:moveTo>
                  <a:lnTo>
                    <a:pt x="57" y="2733"/>
                  </a:lnTo>
                  <a:lnTo>
                    <a:pt x="94" y="2773"/>
                  </a:lnTo>
                  <a:lnTo>
                    <a:pt x="94" y="2879"/>
                  </a:lnTo>
                  <a:lnTo>
                    <a:pt x="84" y="2870"/>
                  </a:lnTo>
                  <a:lnTo>
                    <a:pt x="3" y="2783"/>
                  </a:lnTo>
                  <a:lnTo>
                    <a:pt x="0" y="2779"/>
                  </a:lnTo>
                  <a:lnTo>
                    <a:pt x="0" y="2664"/>
                  </a:lnTo>
                  <a:close/>
                  <a:moveTo>
                    <a:pt x="94" y="0"/>
                  </a:moveTo>
                  <a:lnTo>
                    <a:pt x="94" y="107"/>
                  </a:lnTo>
                  <a:lnTo>
                    <a:pt x="57" y="147"/>
                  </a:lnTo>
                  <a:lnTo>
                    <a:pt x="0" y="216"/>
                  </a:lnTo>
                  <a:lnTo>
                    <a:pt x="0" y="101"/>
                  </a:lnTo>
                  <a:lnTo>
                    <a:pt x="3" y="97"/>
                  </a:lnTo>
                  <a:lnTo>
                    <a:pt x="84" y="10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FF7C00"/>
            </a:solidFill>
            <a:ln w="0">
              <a:solidFill>
                <a:srgbClr val="FF7C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6" name="Freeform 85"/>
            <p:cNvSpPr>
              <a:spLocks noEditPoints="1"/>
            </p:cNvSpPr>
            <p:nvPr/>
          </p:nvSpPr>
          <p:spPr bwMode="auto">
            <a:xfrm>
              <a:off x="2091971" y="3644090"/>
              <a:ext cx="19152" cy="534673"/>
            </a:xfrm>
            <a:custGeom>
              <a:avLst/>
              <a:gdLst>
                <a:gd name="T0" fmla="*/ 0 w 95"/>
                <a:gd name="T1" fmla="*/ 2436 h 2678"/>
                <a:gd name="T2" fmla="*/ 10 w 95"/>
                <a:gd name="T3" fmla="*/ 2451 h 2678"/>
                <a:gd name="T4" fmla="*/ 79 w 95"/>
                <a:gd name="T5" fmla="*/ 2544 h 2678"/>
                <a:gd name="T6" fmla="*/ 95 w 95"/>
                <a:gd name="T7" fmla="*/ 2563 h 2678"/>
                <a:gd name="T8" fmla="*/ 95 w 95"/>
                <a:gd name="T9" fmla="*/ 2678 h 2678"/>
                <a:gd name="T10" fmla="*/ 21 w 95"/>
                <a:gd name="T11" fmla="*/ 2590 h 2678"/>
                <a:gd name="T12" fmla="*/ 0 w 95"/>
                <a:gd name="T13" fmla="*/ 2563 h 2678"/>
                <a:gd name="T14" fmla="*/ 0 w 95"/>
                <a:gd name="T15" fmla="*/ 2436 h 2678"/>
                <a:gd name="T16" fmla="*/ 95 w 95"/>
                <a:gd name="T17" fmla="*/ 0 h 2678"/>
                <a:gd name="T18" fmla="*/ 95 w 95"/>
                <a:gd name="T19" fmla="*/ 115 h 2678"/>
                <a:gd name="T20" fmla="*/ 79 w 95"/>
                <a:gd name="T21" fmla="*/ 134 h 2678"/>
                <a:gd name="T22" fmla="*/ 10 w 95"/>
                <a:gd name="T23" fmla="*/ 225 h 2678"/>
                <a:gd name="T24" fmla="*/ 0 w 95"/>
                <a:gd name="T25" fmla="*/ 241 h 2678"/>
                <a:gd name="T26" fmla="*/ 0 w 95"/>
                <a:gd name="T27" fmla="*/ 115 h 2678"/>
                <a:gd name="T28" fmla="*/ 21 w 95"/>
                <a:gd name="T29" fmla="*/ 88 h 2678"/>
                <a:gd name="T30" fmla="*/ 95 w 95"/>
                <a:gd name="T31" fmla="*/ 0 h 2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5" h="2678">
                  <a:moveTo>
                    <a:pt x="0" y="2436"/>
                  </a:moveTo>
                  <a:lnTo>
                    <a:pt x="10" y="2451"/>
                  </a:lnTo>
                  <a:lnTo>
                    <a:pt x="79" y="2544"/>
                  </a:lnTo>
                  <a:lnTo>
                    <a:pt x="95" y="2563"/>
                  </a:lnTo>
                  <a:lnTo>
                    <a:pt x="95" y="2678"/>
                  </a:lnTo>
                  <a:lnTo>
                    <a:pt x="21" y="2590"/>
                  </a:lnTo>
                  <a:lnTo>
                    <a:pt x="0" y="2563"/>
                  </a:lnTo>
                  <a:lnTo>
                    <a:pt x="0" y="2436"/>
                  </a:lnTo>
                  <a:close/>
                  <a:moveTo>
                    <a:pt x="95" y="0"/>
                  </a:moveTo>
                  <a:lnTo>
                    <a:pt x="95" y="115"/>
                  </a:lnTo>
                  <a:lnTo>
                    <a:pt x="79" y="134"/>
                  </a:lnTo>
                  <a:lnTo>
                    <a:pt x="10" y="225"/>
                  </a:lnTo>
                  <a:lnTo>
                    <a:pt x="0" y="241"/>
                  </a:lnTo>
                  <a:lnTo>
                    <a:pt x="0" y="115"/>
                  </a:lnTo>
                  <a:lnTo>
                    <a:pt x="21" y="88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FF7D00"/>
            </a:solidFill>
            <a:ln w="0">
              <a:solidFill>
                <a:srgbClr val="FF7D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7" name="Freeform 86"/>
            <p:cNvSpPr>
              <a:spLocks noEditPoints="1"/>
            </p:cNvSpPr>
            <p:nvPr/>
          </p:nvSpPr>
          <p:spPr bwMode="auto">
            <a:xfrm>
              <a:off x="2073218" y="3667232"/>
              <a:ext cx="18754" cy="488388"/>
            </a:xfrm>
            <a:custGeom>
              <a:avLst/>
              <a:gdLst>
                <a:gd name="T0" fmla="*/ 0 w 94"/>
                <a:gd name="T1" fmla="*/ 2168 h 2448"/>
                <a:gd name="T2" fmla="*/ 40 w 94"/>
                <a:gd name="T3" fmla="*/ 2241 h 2448"/>
                <a:gd name="T4" fmla="*/ 94 w 94"/>
                <a:gd name="T5" fmla="*/ 2321 h 2448"/>
                <a:gd name="T6" fmla="*/ 94 w 94"/>
                <a:gd name="T7" fmla="*/ 2448 h 2448"/>
                <a:gd name="T8" fmla="*/ 43 w 94"/>
                <a:gd name="T9" fmla="*/ 2380 h 2448"/>
                <a:gd name="T10" fmla="*/ 0 w 94"/>
                <a:gd name="T11" fmla="*/ 2311 h 2448"/>
                <a:gd name="T12" fmla="*/ 0 w 94"/>
                <a:gd name="T13" fmla="*/ 2168 h 2448"/>
                <a:gd name="T14" fmla="*/ 94 w 94"/>
                <a:gd name="T15" fmla="*/ 0 h 2448"/>
                <a:gd name="T16" fmla="*/ 94 w 94"/>
                <a:gd name="T17" fmla="*/ 126 h 2448"/>
                <a:gd name="T18" fmla="*/ 40 w 94"/>
                <a:gd name="T19" fmla="*/ 207 h 2448"/>
                <a:gd name="T20" fmla="*/ 0 w 94"/>
                <a:gd name="T21" fmla="*/ 280 h 2448"/>
                <a:gd name="T22" fmla="*/ 0 w 94"/>
                <a:gd name="T23" fmla="*/ 136 h 2448"/>
                <a:gd name="T24" fmla="*/ 43 w 94"/>
                <a:gd name="T25" fmla="*/ 68 h 2448"/>
                <a:gd name="T26" fmla="*/ 94 w 94"/>
                <a:gd name="T27" fmla="*/ 0 h 2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4" h="2448">
                  <a:moveTo>
                    <a:pt x="0" y="2168"/>
                  </a:moveTo>
                  <a:lnTo>
                    <a:pt x="40" y="2241"/>
                  </a:lnTo>
                  <a:lnTo>
                    <a:pt x="94" y="2321"/>
                  </a:lnTo>
                  <a:lnTo>
                    <a:pt x="94" y="2448"/>
                  </a:lnTo>
                  <a:lnTo>
                    <a:pt x="43" y="2380"/>
                  </a:lnTo>
                  <a:lnTo>
                    <a:pt x="0" y="2311"/>
                  </a:lnTo>
                  <a:lnTo>
                    <a:pt x="0" y="2168"/>
                  </a:lnTo>
                  <a:close/>
                  <a:moveTo>
                    <a:pt x="94" y="0"/>
                  </a:moveTo>
                  <a:lnTo>
                    <a:pt x="94" y="126"/>
                  </a:lnTo>
                  <a:lnTo>
                    <a:pt x="40" y="207"/>
                  </a:lnTo>
                  <a:lnTo>
                    <a:pt x="0" y="280"/>
                  </a:lnTo>
                  <a:lnTo>
                    <a:pt x="0" y="136"/>
                  </a:lnTo>
                  <a:lnTo>
                    <a:pt x="43" y="68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FF7D00"/>
            </a:solidFill>
            <a:ln w="0">
              <a:solidFill>
                <a:srgbClr val="FF7D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8" name="Freeform 87"/>
            <p:cNvSpPr>
              <a:spLocks noEditPoints="1"/>
            </p:cNvSpPr>
            <p:nvPr/>
          </p:nvSpPr>
          <p:spPr bwMode="auto">
            <a:xfrm>
              <a:off x="2054464" y="3694365"/>
              <a:ext cx="18754" cy="434123"/>
            </a:xfrm>
            <a:custGeom>
              <a:avLst/>
              <a:gdLst>
                <a:gd name="T0" fmla="*/ 0 w 96"/>
                <a:gd name="T1" fmla="*/ 1836 h 2175"/>
                <a:gd name="T2" fmla="*/ 27 w 96"/>
                <a:gd name="T3" fmla="*/ 1899 h 2175"/>
                <a:gd name="T4" fmla="*/ 79 w 96"/>
                <a:gd name="T5" fmla="*/ 2003 h 2175"/>
                <a:gd name="T6" fmla="*/ 96 w 96"/>
                <a:gd name="T7" fmla="*/ 2032 h 2175"/>
                <a:gd name="T8" fmla="*/ 96 w 96"/>
                <a:gd name="T9" fmla="*/ 2175 h 2175"/>
                <a:gd name="T10" fmla="*/ 73 w 96"/>
                <a:gd name="T11" fmla="*/ 2143 h 2175"/>
                <a:gd name="T12" fmla="*/ 14 w 96"/>
                <a:gd name="T13" fmla="*/ 2038 h 2175"/>
                <a:gd name="T14" fmla="*/ 0 w 96"/>
                <a:gd name="T15" fmla="*/ 2012 h 2175"/>
                <a:gd name="T16" fmla="*/ 0 w 96"/>
                <a:gd name="T17" fmla="*/ 1836 h 2175"/>
                <a:gd name="T18" fmla="*/ 96 w 96"/>
                <a:gd name="T19" fmla="*/ 0 h 2175"/>
                <a:gd name="T20" fmla="*/ 96 w 96"/>
                <a:gd name="T21" fmla="*/ 144 h 2175"/>
                <a:gd name="T22" fmla="*/ 79 w 96"/>
                <a:gd name="T23" fmla="*/ 171 h 2175"/>
                <a:gd name="T24" fmla="*/ 27 w 96"/>
                <a:gd name="T25" fmla="*/ 276 h 2175"/>
                <a:gd name="T26" fmla="*/ 0 w 96"/>
                <a:gd name="T27" fmla="*/ 340 h 2175"/>
                <a:gd name="T28" fmla="*/ 0 w 96"/>
                <a:gd name="T29" fmla="*/ 164 h 2175"/>
                <a:gd name="T30" fmla="*/ 14 w 96"/>
                <a:gd name="T31" fmla="*/ 137 h 2175"/>
                <a:gd name="T32" fmla="*/ 73 w 96"/>
                <a:gd name="T33" fmla="*/ 33 h 2175"/>
                <a:gd name="T34" fmla="*/ 96 w 96"/>
                <a:gd name="T35" fmla="*/ 0 h 2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6" h="2175">
                  <a:moveTo>
                    <a:pt x="0" y="1836"/>
                  </a:moveTo>
                  <a:lnTo>
                    <a:pt x="27" y="1899"/>
                  </a:lnTo>
                  <a:lnTo>
                    <a:pt x="79" y="2003"/>
                  </a:lnTo>
                  <a:lnTo>
                    <a:pt x="96" y="2032"/>
                  </a:lnTo>
                  <a:lnTo>
                    <a:pt x="96" y="2175"/>
                  </a:lnTo>
                  <a:lnTo>
                    <a:pt x="73" y="2143"/>
                  </a:lnTo>
                  <a:lnTo>
                    <a:pt x="14" y="2038"/>
                  </a:lnTo>
                  <a:lnTo>
                    <a:pt x="0" y="2012"/>
                  </a:lnTo>
                  <a:lnTo>
                    <a:pt x="0" y="1836"/>
                  </a:lnTo>
                  <a:close/>
                  <a:moveTo>
                    <a:pt x="96" y="0"/>
                  </a:moveTo>
                  <a:lnTo>
                    <a:pt x="96" y="144"/>
                  </a:lnTo>
                  <a:lnTo>
                    <a:pt x="79" y="171"/>
                  </a:lnTo>
                  <a:lnTo>
                    <a:pt x="27" y="276"/>
                  </a:lnTo>
                  <a:lnTo>
                    <a:pt x="0" y="340"/>
                  </a:lnTo>
                  <a:lnTo>
                    <a:pt x="0" y="164"/>
                  </a:lnTo>
                  <a:lnTo>
                    <a:pt x="14" y="137"/>
                  </a:lnTo>
                  <a:lnTo>
                    <a:pt x="73" y="33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FF7E00"/>
            </a:solidFill>
            <a:ln w="0">
              <a:solidFill>
                <a:srgbClr val="FF7E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9" name="Freeform 88"/>
            <p:cNvSpPr>
              <a:spLocks noEditPoints="1"/>
            </p:cNvSpPr>
            <p:nvPr/>
          </p:nvSpPr>
          <p:spPr bwMode="auto">
            <a:xfrm>
              <a:off x="2035312" y="3727084"/>
              <a:ext cx="19152" cy="368685"/>
            </a:xfrm>
            <a:custGeom>
              <a:avLst/>
              <a:gdLst>
                <a:gd name="T0" fmla="*/ 0 w 94"/>
                <a:gd name="T1" fmla="*/ 1386 h 1848"/>
                <a:gd name="T2" fmla="*/ 4 w 94"/>
                <a:gd name="T3" fmla="*/ 1404 h 1848"/>
                <a:gd name="T4" fmla="*/ 37 w 94"/>
                <a:gd name="T5" fmla="*/ 1517 h 1848"/>
                <a:gd name="T6" fmla="*/ 76 w 94"/>
                <a:gd name="T7" fmla="*/ 1629 h 1848"/>
                <a:gd name="T8" fmla="*/ 94 w 94"/>
                <a:gd name="T9" fmla="*/ 1672 h 1848"/>
                <a:gd name="T10" fmla="*/ 94 w 94"/>
                <a:gd name="T11" fmla="*/ 1848 h 1848"/>
                <a:gd name="T12" fmla="*/ 54 w 94"/>
                <a:gd name="T13" fmla="*/ 1766 h 1848"/>
                <a:gd name="T14" fmla="*/ 7 w 94"/>
                <a:gd name="T15" fmla="*/ 1655 h 1848"/>
                <a:gd name="T16" fmla="*/ 0 w 94"/>
                <a:gd name="T17" fmla="*/ 1635 h 1848"/>
                <a:gd name="T18" fmla="*/ 0 w 94"/>
                <a:gd name="T19" fmla="*/ 1386 h 1848"/>
                <a:gd name="T20" fmla="*/ 94 w 94"/>
                <a:gd name="T21" fmla="*/ 0 h 1848"/>
                <a:gd name="T22" fmla="*/ 94 w 94"/>
                <a:gd name="T23" fmla="*/ 176 h 1848"/>
                <a:gd name="T24" fmla="*/ 76 w 94"/>
                <a:gd name="T25" fmla="*/ 219 h 1848"/>
                <a:gd name="T26" fmla="*/ 37 w 94"/>
                <a:gd name="T27" fmla="*/ 331 h 1848"/>
                <a:gd name="T28" fmla="*/ 4 w 94"/>
                <a:gd name="T29" fmla="*/ 444 h 1848"/>
                <a:gd name="T30" fmla="*/ 0 w 94"/>
                <a:gd name="T31" fmla="*/ 462 h 1848"/>
                <a:gd name="T32" fmla="*/ 0 w 94"/>
                <a:gd name="T33" fmla="*/ 213 h 1848"/>
                <a:gd name="T34" fmla="*/ 7 w 94"/>
                <a:gd name="T35" fmla="*/ 193 h 1848"/>
                <a:gd name="T36" fmla="*/ 54 w 94"/>
                <a:gd name="T37" fmla="*/ 82 h 1848"/>
                <a:gd name="T38" fmla="*/ 94 w 94"/>
                <a:gd name="T39" fmla="*/ 0 h 1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4" h="1848">
                  <a:moveTo>
                    <a:pt x="0" y="1386"/>
                  </a:moveTo>
                  <a:lnTo>
                    <a:pt x="4" y="1404"/>
                  </a:lnTo>
                  <a:lnTo>
                    <a:pt x="37" y="1517"/>
                  </a:lnTo>
                  <a:lnTo>
                    <a:pt x="76" y="1629"/>
                  </a:lnTo>
                  <a:lnTo>
                    <a:pt x="94" y="1672"/>
                  </a:lnTo>
                  <a:lnTo>
                    <a:pt x="94" y="1848"/>
                  </a:lnTo>
                  <a:lnTo>
                    <a:pt x="54" y="1766"/>
                  </a:lnTo>
                  <a:lnTo>
                    <a:pt x="7" y="1655"/>
                  </a:lnTo>
                  <a:lnTo>
                    <a:pt x="0" y="1635"/>
                  </a:lnTo>
                  <a:lnTo>
                    <a:pt x="0" y="1386"/>
                  </a:lnTo>
                  <a:close/>
                  <a:moveTo>
                    <a:pt x="94" y="0"/>
                  </a:moveTo>
                  <a:lnTo>
                    <a:pt x="94" y="176"/>
                  </a:lnTo>
                  <a:lnTo>
                    <a:pt x="76" y="219"/>
                  </a:lnTo>
                  <a:lnTo>
                    <a:pt x="37" y="331"/>
                  </a:lnTo>
                  <a:lnTo>
                    <a:pt x="4" y="444"/>
                  </a:lnTo>
                  <a:lnTo>
                    <a:pt x="0" y="462"/>
                  </a:lnTo>
                  <a:lnTo>
                    <a:pt x="0" y="213"/>
                  </a:lnTo>
                  <a:lnTo>
                    <a:pt x="7" y="193"/>
                  </a:lnTo>
                  <a:lnTo>
                    <a:pt x="54" y="82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FF7F00"/>
            </a:solidFill>
            <a:ln w="0">
              <a:solidFill>
                <a:srgbClr val="FF7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10" name="Freeform 89"/>
            <p:cNvSpPr>
              <a:spLocks/>
            </p:cNvSpPr>
            <p:nvPr/>
          </p:nvSpPr>
          <p:spPr bwMode="auto">
            <a:xfrm>
              <a:off x="2016558" y="3769778"/>
              <a:ext cx="18754" cy="283297"/>
            </a:xfrm>
            <a:custGeom>
              <a:avLst/>
              <a:gdLst>
                <a:gd name="T0" fmla="*/ 94 w 94"/>
                <a:gd name="T1" fmla="*/ 0 h 1422"/>
                <a:gd name="T2" fmla="*/ 94 w 94"/>
                <a:gd name="T3" fmla="*/ 249 h 1422"/>
                <a:gd name="T4" fmla="*/ 73 w 94"/>
                <a:gd name="T5" fmla="*/ 347 h 1422"/>
                <a:gd name="T6" fmla="*/ 53 w 94"/>
                <a:gd name="T7" fmla="*/ 466 h 1422"/>
                <a:gd name="T8" fmla="*/ 42 w 94"/>
                <a:gd name="T9" fmla="*/ 588 h 1422"/>
                <a:gd name="T10" fmla="*/ 38 w 94"/>
                <a:gd name="T11" fmla="*/ 710 h 1422"/>
                <a:gd name="T12" fmla="*/ 42 w 94"/>
                <a:gd name="T13" fmla="*/ 834 h 1422"/>
                <a:gd name="T14" fmla="*/ 53 w 94"/>
                <a:gd name="T15" fmla="*/ 956 h 1422"/>
                <a:gd name="T16" fmla="*/ 73 w 94"/>
                <a:gd name="T17" fmla="*/ 1075 h 1422"/>
                <a:gd name="T18" fmla="*/ 94 w 94"/>
                <a:gd name="T19" fmla="*/ 1173 h 1422"/>
                <a:gd name="T20" fmla="*/ 94 w 94"/>
                <a:gd name="T21" fmla="*/ 1422 h 1422"/>
                <a:gd name="T22" fmla="*/ 60 w 94"/>
                <a:gd name="T23" fmla="*/ 1326 h 1422"/>
                <a:gd name="T24" fmla="*/ 27 w 94"/>
                <a:gd name="T25" fmla="*/ 1209 h 1422"/>
                <a:gd name="T26" fmla="*/ 0 w 94"/>
                <a:gd name="T27" fmla="*/ 1088 h 1422"/>
                <a:gd name="T28" fmla="*/ 0 w 94"/>
                <a:gd name="T29" fmla="*/ 1083 h 1422"/>
                <a:gd name="T30" fmla="*/ 0 w 94"/>
                <a:gd name="T31" fmla="*/ 338 h 1422"/>
                <a:gd name="T32" fmla="*/ 0 w 94"/>
                <a:gd name="T33" fmla="*/ 334 h 1422"/>
                <a:gd name="T34" fmla="*/ 27 w 94"/>
                <a:gd name="T35" fmla="*/ 213 h 1422"/>
                <a:gd name="T36" fmla="*/ 60 w 94"/>
                <a:gd name="T37" fmla="*/ 96 h 1422"/>
                <a:gd name="T38" fmla="*/ 94 w 94"/>
                <a:gd name="T39" fmla="*/ 0 h 1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4" h="1422">
                  <a:moveTo>
                    <a:pt x="94" y="0"/>
                  </a:moveTo>
                  <a:lnTo>
                    <a:pt x="94" y="249"/>
                  </a:lnTo>
                  <a:lnTo>
                    <a:pt x="73" y="347"/>
                  </a:lnTo>
                  <a:lnTo>
                    <a:pt x="53" y="466"/>
                  </a:lnTo>
                  <a:lnTo>
                    <a:pt x="42" y="588"/>
                  </a:lnTo>
                  <a:lnTo>
                    <a:pt x="38" y="710"/>
                  </a:lnTo>
                  <a:lnTo>
                    <a:pt x="42" y="834"/>
                  </a:lnTo>
                  <a:lnTo>
                    <a:pt x="53" y="956"/>
                  </a:lnTo>
                  <a:lnTo>
                    <a:pt x="73" y="1075"/>
                  </a:lnTo>
                  <a:lnTo>
                    <a:pt x="94" y="1173"/>
                  </a:lnTo>
                  <a:lnTo>
                    <a:pt x="94" y="1422"/>
                  </a:lnTo>
                  <a:lnTo>
                    <a:pt x="60" y="1326"/>
                  </a:lnTo>
                  <a:lnTo>
                    <a:pt x="27" y="1209"/>
                  </a:lnTo>
                  <a:lnTo>
                    <a:pt x="0" y="1088"/>
                  </a:lnTo>
                  <a:lnTo>
                    <a:pt x="0" y="1083"/>
                  </a:lnTo>
                  <a:lnTo>
                    <a:pt x="0" y="338"/>
                  </a:lnTo>
                  <a:lnTo>
                    <a:pt x="0" y="334"/>
                  </a:lnTo>
                  <a:lnTo>
                    <a:pt x="27" y="213"/>
                  </a:lnTo>
                  <a:lnTo>
                    <a:pt x="60" y="96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FF8000"/>
            </a:solidFill>
            <a:ln w="0">
              <a:solidFill>
                <a:srgbClr val="FF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11" name="Freeform 90"/>
            <p:cNvSpPr>
              <a:spLocks/>
            </p:cNvSpPr>
            <p:nvPr/>
          </p:nvSpPr>
          <p:spPr bwMode="auto">
            <a:xfrm>
              <a:off x="2009775" y="3837210"/>
              <a:ext cx="6783" cy="148432"/>
            </a:xfrm>
            <a:custGeom>
              <a:avLst/>
              <a:gdLst>
                <a:gd name="T0" fmla="*/ 35 w 35"/>
                <a:gd name="T1" fmla="*/ 0 h 745"/>
                <a:gd name="T2" fmla="*/ 35 w 35"/>
                <a:gd name="T3" fmla="*/ 745 h 745"/>
                <a:gd name="T4" fmla="*/ 16 w 35"/>
                <a:gd name="T5" fmla="*/ 626 h 745"/>
                <a:gd name="T6" fmla="*/ 4 w 35"/>
                <a:gd name="T7" fmla="*/ 501 h 745"/>
                <a:gd name="T8" fmla="*/ 0 w 35"/>
                <a:gd name="T9" fmla="*/ 372 h 745"/>
                <a:gd name="T10" fmla="*/ 0 w 35"/>
                <a:gd name="T11" fmla="*/ 372 h 745"/>
                <a:gd name="T12" fmla="*/ 4 w 35"/>
                <a:gd name="T13" fmla="*/ 245 h 745"/>
                <a:gd name="T14" fmla="*/ 16 w 35"/>
                <a:gd name="T15" fmla="*/ 119 h 745"/>
                <a:gd name="T16" fmla="*/ 35 w 35"/>
                <a:gd name="T17" fmla="*/ 0 h 7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745">
                  <a:moveTo>
                    <a:pt x="35" y="0"/>
                  </a:moveTo>
                  <a:lnTo>
                    <a:pt x="35" y="745"/>
                  </a:lnTo>
                  <a:lnTo>
                    <a:pt x="16" y="626"/>
                  </a:lnTo>
                  <a:lnTo>
                    <a:pt x="4" y="501"/>
                  </a:lnTo>
                  <a:lnTo>
                    <a:pt x="0" y="372"/>
                  </a:lnTo>
                  <a:lnTo>
                    <a:pt x="0" y="372"/>
                  </a:lnTo>
                  <a:lnTo>
                    <a:pt x="4" y="245"/>
                  </a:lnTo>
                  <a:lnTo>
                    <a:pt x="16" y="119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8000"/>
            </a:solidFill>
            <a:ln w="0">
              <a:solidFill>
                <a:srgbClr val="FF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12" name="Freeform 335"/>
            <p:cNvSpPr>
              <a:spLocks/>
            </p:cNvSpPr>
            <p:nvPr/>
          </p:nvSpPr>
          <p:spPr bwMode="auto">
            <a:xfrm>
              <a:off x="2270386" y="3692370"/>
              <a:ext cx="370623" cy="397813"/>
            </a:xfrm>
            <a:custGeom>
              <a:avLst/>
              <a:gdLst>
                <a:gd name="T0" fmla="*/ 109 w 133"/>
                <a:gd name="T1" fmla="*/ 122 h 135"/>
                <a:gd name="T2" fmla="*/ 105 w 133"/>
                <a:gd name="T3" fmla="*/ 97 h 135"/>
                <a:gd name="T4" fmla="*/ 95 w 133"/>
                <a:gd name="T5" fmla="*/ 74 h 135"/>
                <a:gd name="T6" fmla="*/ 81 w 133"/>
                <a:gd name="T7" fmla="*/ 54 h 135"/>
                <a:gd name="T8" fmla="*/ 61 w 133"/>
                <a:gd name="T9" fmla="*/ 38 h 135"/>
                <a:gd name="T10" fmla="*/ 38 w 133"/>
                <a:gd name="T11" fmla="*/ 29 h 135"/>
                <a:gd name="T12" fmla="*/ 13 w 133"/>
                <a:gd name="T13" fmla="*/ 25 h 135"/>
                <a:gd name="T14" fmla="*/ 8 w 133"/>
                <a:gd name="T15" fmla="*/ 24 h 135"/>
                <a:gd name="T16" fmla="*/ 4 w 133"/>
                <a:gd name="T17" fmla="*/ 21 h 135"/>
                <a:gd name="T18" fmla="*/ 1 w 133"/>
                <a:gd name="T19" fmla="*/ 17 h 135"/>
                <a:gd name="T20" fmla="*/ 0 w 133"/>
                <a:gd name="T21" fmla="*/ 13 h 135"/>
                <a:gd name="T22" fmla="*/ 1 w 133"/>
                <a:gd name="T23" fmla="*/ 8 h 135"/>
                <a:gd name="T24" fmla="*/ 4 w 133"/>
                <a:gd name="T25" fmla="*/ 4 h 135"/>
                <a:gd name="T26" fmla="*/ 8 w 133"/>
                <a:gd name="T27" fmla="*/ 2 h 135"/>
                <a:gd name="T28" fmla="*/ 13 w 133"/>
                <a:gd name="T29" fmla="*/ 0 h 135"/>
                <a:gd name="T30" fmla="*/ 40 w 133"/>
                <a:gd name="T31" fmla="*/ 4 h 135"/>
                <a:gd name="T32" fmla="*/ 65 w 133"/>
                <a:gd name="T33" fmla="*/ 13 h 135"/>
                <a:gd name="T34" fmla="*/ 88 w 133"/>
                <a:gd name="T35" fmla="*/ 28 h 135"/>
                <a:gd name="T36" fmla="*/ 107 w 133"/>
                <a:gd name="T37" fmla="*/ 46 h 135"/>
                <a:gd name="T38" fmla="*/ 121 w 133"/>
                <a:gd name="T39" fmla="*/ 68 h 135"/>
                <a:gd name="T40" fmla="*/ 130 w 133"/>
                <a:gd name="T41" fmla="*/ 94 h 135"/>
                <a:gd name="T42" fmla="*/ 133 w 133"/>
                <a:gd name="T43" fmla="*/ 122 h 135"/>
                <a:gd name="T44" fmla="*/ 133 w 133"/>
                <a:gd name="T45" fmla="*/ 127 h 135"/>
                <a:gd name="T46" fmla="*/ 130 w 133"/>
                <a:gd name="T47" fmla="*/ 131 h 135"/>
                <a:gd name="T48" fmla="*/ 126 w 133"/>
                <a:gd name="T49" fmla="*/ 134 h 135"/>
                <a:gd name="T50" fmla="*/ 121 w 133"/>
                <a:gd name="T51" fmla="*/ 135 h 135"/>
                <a:gd name="T52" fmla="*/ 116 w 133"/>
                <a:gd name="T53" fmla="*/ 134 h 135"/>
                <a:gd name="T54" fmla="*/ 112 w 133"/>
                <a:gd name="T55" fmla="*/ 131 h 135"/>
                <a:gd name="T56" fmla="*/ 109 w 133"/>
                <a:gd name="T57" fmla="*/ 127 h 135"/>
                <a:gd name="T58" fmla="*/ 109 w 133"/>
                <a:gd name="T59" fmla="*/ 122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33" h="135">
                  <a:moveTo>
                    <a:pt x="109" y="122"/>
                  </a:moveTo>
                  <a:lnTo>
                    <a:pt x="105" y="97"/>
                  </a:lnTo>
                  <a:lnTo>
                    <a:pt x="95" y="74"/>
                  </a:lnTo>
                  <a:lnTo>
                    <a:pt x="81" y="54"/>
                  </a:lnTo>
                  <a:lnTo>
                    <a:pt x="61" y="38"/>
                  </a:lnTo>
                  <a:lnTo>
                    <a:pt x="38" y="29"/>
                  </a:lnTo>
                  <a:lnTo>
                    <a:pt x="13" y="25"/>
                  </a:lnTo>
                  <a:lnTo>
                    <a:pt x="8" y="24"/>
                  </a:lnTo>
                  <a:lnTo>
                    <a:pt x="4" y="21"/>
                  </a:lnTo>
                  <a:lnTo>
                    <a:pt x="1" y="17"/>
                  </a:lnTo>
                  <a:lnTo>
                    <a:pt x="0" y="13"/>
                  </a:lnTo>
                  <a:lnTo>
                    <a:pt x="1" y="8"/>
                  </a:lnTo>
                  <a:lnTo>
                    <a:pt x="4" y="4"/>
                  </a:lnTo>
                  <a:lnTo>
                    <a:pt x="8" y="2"/>
                  </a:lnTo>
                  <a:lnTo>
                    <a:pt x="13" y="0"/>
                  </a:lnTo>
                  <a:lnTo>
                    <a:pt x="40" y="4"/>
                  </a:lnTo>
                  <a:lnTo>
                    <a:pt x="65" y="13"/>
                  </a:lnTo>
                  <a:lnTo>
                    <a:pt x="88" y="28"/>
                  </a:lnTo>
                  <a:lnTo>
                    <a:pt x="107" y="46"/>
                  </a:lnTo>
                  <a:lnTo>
                    <a:pt x="121" y="68"/>
                  </a:lnTo>
                  <a:lnTo>
                    <a:pt x="130" y="94"/>
                  </a:lnTo>
                  <a:lnTo>
                    <a:pt x="133" y="122"/>
                  </a:lnTo>
                  <a:lnTo>
                    <a:pt x="133" y="127"/>
                  </a:lnTo>
                  <a:lnTo>
                    <a:pt x="130" y="131"/>
                  </a:lnTo>
                  <a:lnTo>
                    <a:pt x="126" y="134"/>
                  </a:lnTo>
                  <a:lnTo>
                    <a:pt x="121" y="135"/>
                  </a:lnTo>
                  <a:lnTo>
                    <a:pt x="116" y="134"/>
                  </a:lnTo>
                  <a:lnTo>
                    <a:pt x="112" y="131"/>
                  </a:lnTo>
                  <a:lnTo>
                    <a:pt x="109" y="127"/>
                  </a:lnTo>
                  <a:lnTo>
                    <a:pt x="109" y="122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113" name="Freeform 336"/>
            <p:cNvSpPr>
              <a:spLocks/>
            </p:cNvSpPr>
            <p:nvPr/>
          </p:nvSpPr>
          <p:spPr bwMode="auto">
            <a:xfrm>
              <a:off x="2270386" y="3804346"/>
              <a:ext cx="267516" cy="285836"/>
            </a:xfrm>
            <a:custGeom>
              <a:avLst/>
              <a:gdLst>
                <a:gd name="T0" fmla="*/ 72 w 96"/>
                <a:gd name="T1" fmla="*/ 84 h 97"/>
                <a:gd name="T2" fmla="*/ 68 w 96"/>
                <a:gd name="T3" fmla="*/ 66 h 97"/>
                <a:gd name="T4" fmla="*/ 60 w 96"/>
                <a:gd name="T5" fmla="*/ 50 h 97"/>
                <a:gd name="T6" fmla="*/ 47 w 96"/>
                <a:gd name="T7" fmla="*/ 37 h 97"/>
                <a:gd name="T8" fmla="*/ 31 w 96"/>
                <a:gd name="T9" fmla="*/ 28 h 97"/>
                <a:gd name="T10" fmla="*/ 13 w 96"/>
                <a:gd name="T11" fmla="*/ 25 h 97"/>
                <a:gd name="T12" fmla="*/ 8 w 96"/>
                <a:gd name="T13" fmla="*/ 24 h 97"/>
                <a:gd name="T14" fmla="*/ 4 w 96"/>
                <a:gd name="T15" fmla="*/ 21 h 97"/>
                <a:gd name="T16" fmla="*/ 1 w 96"/>
                <a:gd name="T17" fmla="*/ 17 h 97"/>
                <a:gd name="T18" fmla="*/ 0 w 96"/>
                <a:gd name="T19" fmla="*/ 13 h 97"/>
                <a:gd name="T20" fmla="*/ 1 w 96"/>
                <a:gd name="T21" fmla="*/ 8 h 97"/>
                <a:gd name="T22" fmla="*/ 4 w 96"/>
                <a:gd name="T23" fmla="*/ 4 h 97"/>
                <a:gd name="T24" fmla="*/ 8 w 96"/>
                <a:gd name="T25" fmla="*/ 2 h 97"/>
                <a:gd name="T26" fmla="*/ 13 w 96"/>
                <a:gd name="T27" fmla="*/ 0 h 97"/>
                <a:gd name="T28" fmla="*/ 35 w 96"/>
                <a:gd name="T29" fmla="*/ 4 h 97"/>
                <a:gd name="T30" fmla="*/ 55 w 96"/>
                <a:gd name="T31" fmla="*/ 12 h 97"/>
                <a:gd name="T32" fmla="*/ 72 w 96"/>
                <a:gd name="T33" fmla="*/ 25 h 97"/>
                <a:gd name="T34" fmla="*/ 85 w 96"/>
                <a:gd name="T35" fmla="*/ 42 h 97"/>
                <a:gd name="T36" fmla="*/ 92 w 96"/>
                <a:gd name="T37" fmla="*/ 62 h 97"/>
                <a:gd name="T38" fmla="*/ 96 w 96"/>
                <a:gd name="T39" fmla="*/ 84 h 97"/>
                <a:gd name="T40" fmla="*/ 95 w 96"/>
                <a:gd name="T41" fmla="*/ 89 h 97"/>
                <a:gd name="T42" fmla="*/ 92 w 96"/>
                <a:gd name="T43" fmla="*/ 93 h 97"/>
                <a:gd name="T44" fmla="*/ 88 w 96"/>
                <a:gd name="T45" fmla="*/ 96 h 97"/>
                <a:gd name="T46" fmla="*/ 83 w 96"/>
                <a:gd name="T47" fmla="*/ 97 h 97"/>
                <a:gd name="T48" fmla="*/ 78 w 96"/>
                <a:gd name="T49" fmla="*/ 96 h 97"/>
                <a:gd name="T50" fmla="*/ 74 w 96"/>
                <a:gd name="T51" fmla="*/ 93 h 97"/>
                <a:gd name="T52" fmla="*/ 72 w 96"/>
                <a:gd name="T53" fmla="*/ 89 h 97"/>
                <a:gd name="T54" fmla="*/ 72 w 96"/>
                <a:gd name="T55" fmla="*/ 84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6" h="97">
                  <a:moveTo>
                    <a:pt x="72" y="84"/>
                  </a:moveTo>
                  <a:lnTo>
                    <a:pt x="68" y="66"/>
                  </a:lnTo>
                  <a:lnTo>
                    <a:pt x="60" y="50"/>
                  </a:lnTo>
                  <a:lnTo>
                    <a:pt x="47" y="37"/>
                  </a:lnTo>
                  <a:lnTo>
                    <a:pt x="31" y="28"/>
                  </a:lnTo>
                  <a:lnTo>
                    <a:pt x="13" y="25"/>
                  </a:lnTo>
                  <a:lnTo>
                    <a:pt x="8" y="24"/>
                  </a:lnTo>
                  <a:lnTo>
                    <a:pt x="4" y="21"/>
                  </a:lnTo>
                  <a:lnTo>
                    <a:pt x="1" y="17"/>
                  </a:lnTo>
                  <a:lnTo>
                    <a:pt x="0" y="13"/>
                  </a:lnTo>
                  <a:lnTo>
                    <a:pt x="1" y="8"/>
                  </a:lnTo>
                  <a:lnTo>
                    <a:pt x="4" y="4"/>
                  </a:lnTo>
                  <a:lnTo>
                    <a:pt x="8" y="2"/>
                  </a:lnTo>
                  <a:lnTo>
                    <a:pt x="13" y="0"/>
                  </a:lnTo>
                  <a:lnTo>
                    <a:pt x="35" y="4"/>
                  </a:lnTo>
                  <a:lnTo>
                    <a:pt x="55" y="12"/>
                  </a:lnTo>
                  <a:lnTo>
                    <a:pt x="72" y="25"/>
                  </a:lnTo>
                  <a:lnTo>
                    <a:pt x="85" y="42"/>
                  </a:lnTo>
                  <a:lnTo>
                    <a:pt x="92" y="62"/>
                  </a:lnTo>
                  <a:lnTo>
                    <a:pt x="96" y="84"/>
                  </a:lnTo>
                  <a:lnTo>
                    <a:pt x="95" y="89"/>
                  </a:lnTo>
                  <a:lnTo>
                    <a:pt x="92" y="93"/>
                  </a:lnTo>
                  <a:lnTo>
                    <a:pt x="88" y="96"/>
                  </a:lnTo>
                  <a:lnTo>
                    <a:pt x="83" y="97"/>
                  </a:lnTo>
                  <a:lnTo>
                    <a:pt x="78" y="96"/>
                  </a:lnTo>
                  <a:lnTo>
                    <a:pt x="74" y="93"/>
                  </a:lnTo>
                  <a:lnTo>
                    <a:pt x="72" y="89"/>
                  </a:lnTo>
                  <a:lnTo>
                    <a:pt x="72" y="84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114" name="Freeform 337"/>
            <p:cNvSpPr>
              <a:spLocks/>
            </p:cNvSpPr>
            <p:nvPr/>
          </p:nvSpPr>
          <p:spPr bwMode="auto">
            <a:xfrm>
              <a:off x="2270386" y="3939897"/>
              <a:ext cx="142119" cy="150286"/>
            </a:xfrm>
            <a:custGeom>
              <a:avLst/>
              <a:gdLst>
                <a:gd name="T0" fmla="*/ 25 w 51"/>
                <a:gd name="T1" fmla="*/ 0 h 51"/>
                <a:gd name="T2" fmla="*/ 13 w 51"/>
                <a:gd name="T3" fmla="*/ 4 h 51"/>
                <a:gd name="T4" fmla="*/ 4 w 51"/>
                <a:gd name="T5" fmla="*/ 13 h 51"/>
                <a:gd name="T6" fmla="*/ 0 w 51"/>
                <a:gd name="T7" fmla="*/ 25 h 51"/>
                <a:gd name="T8" fmla="*/ 4 w 51"/>
                <a:gd name="T9" fmla="*/ 38 h 51"/>
                <a:gd name="T10" fmla="*/ 13 w 51"/>
                <a:gd name="T11" fmla="*/ 47 h 51"/>
                <a:gd name="T12" fmla="*/ 25 w 51"/>
                <a:gd name="T13" fmla="*/ 51 h 51"/>
                <a:gd name="T14" fmla="*/ 38 w 51"/>
                <a:gd name="T15" fmla="*/ 47 h 51"/>
                <a:gd name="T16" fmla="*/ 47 w 51"/>
                <a:gd name="T17" fmla="*/ 38 h 51"/>
                <a:gd name="T18" fmla="*/ 51 w 51"/>
                <a:gd name="T19" fmla="*/ 25 h 51"/>
                <a:gd name="T20" fmla="*/ 47 w 51"/>
                <a:gd name="T21" fmla="*/ 13 h 51"/>
                <a:gd name="T22" fmla="*/ 38 w 51"/>
                <a:gd name="T23" fmla="*/ 4 h 51"/>
                <a:gd name="T24" fmla="*/ 25 w 51"/>
                <a:gd name="T25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1" h="51">
                  <a:moveTo>
                    <a:pt x="25" y="0"/>
                  </a:moveTo>
                  <a:lnTo>
                    <a:pt x="13" y="4"/>
                  </a:lnTo>
                  <a:lnTo>
                    <a:pt x="4" y="13"/>
                  </a:lnTo>
                  <a:lnTo>
                    <a:pt x="0" y="25"/>
                  </a:lnTo>
                  <a:lnTo>
                    <a:pt x="4" y="38"/>
                  </a:lnTo>
                  <a:lnTo>
                    <a:pt x="13" y="47"/>
                  </a:lnTo>
                  <a:lnTo>
                    <a:pt x="25" y="51"/>
                  </a:lnTo>
                  <a:lnTo>
                    <a:pt x="38" y="47"/>
                  </a:lnTo>
                  <a:lnTo>
                    <a:pt x="47" y="38"/>
                  </a:lnTo>
                  <a:lnTo>
                    <a:pt x="51" y="25"/>
                  </a:lnTo>
                  <a:lnTo>
                    <a:pt x="47" y="13"/>
                  </a:lnTo>
                  <a:lnTo>
                    <a:pt x="38" y="4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</p:grpSp>
      <p:sp>
        <p:nvSpPr>
          <p:cNvPr id="115" name="Textfeld 114"/>
          <p:cNvSpPr txBox="1"/>
          <p:nvPr/>
        </p:nvSpPr>
        <p:spPr>
          <a:xfrm>
            <a:off x="2655220" y="6228241"/>
            <a:ext cx="5634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 smtClean="0"/>
              <a:t>WiFi</a:t>
            </a:r>
            <a:endParaRPr lang="de-DE" sz="1200" dirty="0"/>
          </a:p>
        </p:txBody>
      </p:sp>
      <p:grpSp>
        <p:nvGrpSpPr>
          <p:cNvPr id="116" name="Gruppieren 115"/>
          <p:cNvGrpSpPr/>
          <p:nvPr/>
        </p:nvGrpSpPr>
        <p:grpSpPr>
          <a:xfrm>
            <a:off x="4777729" y="1706699"/>
            <a:ext cx="980218" cy="512762"/>
            <a:chOff x="5493607" y="1386384"/>
            <a:chExt cx="814388" cy="512762"/>
          </a:xfrm>
          <a:solidFill>
            <a:srgbClr val="0070C0"/>
          </a:solidFill>
        </p:grpSpPr>
        <p:sp>
          <p:nvSpPr>
            <p:cNvPr id="117" name="Abgerundetes Rechteck 116"/>
            <p:cNvSpPr/>
            <p:nvPr/>
          </p:nvSpPr>
          <p:spPr>
            <a:xfrm>
              <a:off x="5493608" y="1386384"/>
              <a:ext cx="814387" cy="249039"/>
            </a:xfrm>
            <a:prstGeom prst="roundRect">
              <a:avLst/>
            </a:prstGeom>
            <a:grpFill/>
          </p:spPr>
          <p:style>
            <a:lnRef idx="0">
              <a:schemeClr val="dk1"/>
            </a:lnRef>
            <a:fillRef idx="1003">
              <a:schemeClr val="lt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200" b="1" dirty="0" smtClean="0">
                  <a:solidFill>
                    <a:schemeClr val="bg1"/>
                  </a:solidFill>
                </a:rPr>
                <a:t>Bluetooth</a:t>
              </a:r>
              <a:endParaRPr lang="de-DE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118" name="Abgerundetes Rechteck 117"/>
            <p:cNvSpPr/>
            <p:nvPr/>
          </p:nvSpPr>
          <p:spPr>
            <a:xfrm>
              <a:off x="5493607" y="1650107"/>
              <a:ext cx="814387" cy="249039"/>
            </a:xfrm>
            <a:prstGeom prst="roundRect">
              <a:avLst/>
            </a:prstGeom>
            <a:grpFill/>
          </p:spPr>
          <p:style>
            <a:lnRef idx="0">
              <a:schemeClr val="dk1"/>
            </a:lnRef>
            <a:fillRef idx="1003">
              <a:schemeClr val="lt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200" b="1" dirty="0" smtClean="0">
                  <a:solidFill>
                    <a:schemeClr val="bg1"/>
                  </a:solidFill>
                </a:rPr>
                <a:t>EHS-socket</a:t>
              </a:r>
              <a:endParaRPr lang="de-DE" sz="12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19" name="Abgerundetes Rechteck 118"/>
          <p:cNvSpPr/>
          <p:nvPr/>
        </p:nvSpPr>
        <p:spPr>
          <a:xfrm>
            <a:off x="3686260" y="1809192"/>
            <a:ext cx="1091470" cy="571500"/>
          </a:xfrm>
          <a:prstGeom prst="roundRect">
            <a:avLst/>
          </a:prstGeom>
          <a:solidFill>
            <a:srgbClr val="0070C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 smtClean="0">
                <a:solidFill>
                  <a:schemeClr val="bg1"/>
                </a:solidFill>
              </a:rPr>
              <a:t>Headset</a:t>
            </a:r>
          </a:p>
          <a:p>
            <a:pPr algn="ctr"/>
            <a:r>
              <a:rPr lang="de-DE" sz="1200" b="1" dirty="0" smtClean="0">
                <a:solidFill>
                  <a:schemeClr val="bg1"/>
                </a:solidFill>
              </a:rPr>
              <a:t>via  </a:t>
            </a:r>
            <a:endParaRPr lang="de-DE" sz="1200" b="1" dirty="0">
              <a:solidFill>
                <a:schemeClr val="bg1"/>
              </a:solidFill>
            </a:endParaRPr>
          </a:p>
        </p:txBody>
      </p:sp>
      <p:sp>
        <p:nvSpPr>
          <p:cNvPr id="120" name="Abgerundetes Rechteck 119"/>
          <p:cNvSpPr/>
          <p:nvPr/>
        </p:nvSpPr>
        <p:spPr>
          <a:xfrm>
            <a:off x="4777728" y="2219461"/>
            <a:ext cx="980217" cy="249039"/>
          </a:xfrm>
          <a:prstGeom prst="roundRect">
            <a:avLst/>
          </a:prstGeom>
          <a:solidFill>
            <a:srgbClr val="0070C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 smtClean="0">
                <a:solidFill>
                  <a:schemeClr val="bg1"/>
                </a:solidFill>
              </a:rPr>
              <a:t>RJ9-cable</a:t>
            </a:r>
            <a:endParaRPr lang="de-DE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9602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2" grpId="0" animBg="1"/>
      <p:bldP spid="23" grpId="0" animBg="1"/>
      <p:bldP spid="13" grpId="0" animBg="1"/>
      <p:bldP spid="14" grpId="0" animBg="1"/>
      <p:bldP spid="24" grpId="0"/>
      <p:bldP spid="25" grpId="0"/>
      <p:bldP spid="115" grpId="0"/>
      <p:bldP spid="119" grpId="0" animBg="1"/>
      <p:bldP spid="1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C:\Users\kopowski_t\Desktop\Nordic training\maxwell36007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0" r="18422" b="18083"/>
          <a:stretch/>
        </p:blipFill>
        <p:spPr bwMode="auto">
          <a:xfrm>
            <a:off x="2780547" y="2402492"/>
            <a:ext cx="4851659" cy="311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59036" y="256208"/>
            <a:ext cx="7354869" cy="547915"/>
          </a:xfrm>
        </p:spPr>
        <p:txBody>
          <a:bodyPr vert="horz" lIns="91411" tIns="45705" rIns="91411" bIns="45705" rtlCol="0" anchor="ctr">
            <a:noAutofit/>
          </a:bodyPr>
          <a:lstStyle/>
          <a:p>
            <a:pPr defTabSz="914400">
              <a:spcBef>
                <a:spcPts val="0"/>
              </a:spcBef>
            </a:pPr>
            <a:r>
              <a:rPr lang="de-DE" dirty="0">
                <a:latin typeface="Note this" panose="02000503020000020003" pitchFamily="2" charset="0"/>
              </a:rPr>
              <a:t> Gigaset Maxwell 10 – </a:t>
            </a:r>
            <a:r>
              <a:rPr lang="de-DE" dirty="0" err="1">
                <a:latin typeface="Note this" panose="02000503020000020003" pitchFamily="2" charset="0"/>
              </a:rPr>
              <a:t>user</a:t>
            </a:r>
            <a:r>
              <a:rPr lang="de-DE" dirty="0">
                <a:latin typeface="Note this" panose="02000503020000020003" pitchFamily="2" charset="0"/>
              </a:rPr>
              <a:t> </a:t>
            </a:r>
            <a:r>
              <a:rPr lang="de-DE" dirty="0" err="1">
                <a:latin typeface="Note this" panose="02000503020000020003" pitchFamily="2" charset="0"/>
              </a:rPr>
              <a:t>interface</a:t>
            </a:r>
            <a:endParaRPr lang="de-DE" dirty="0">
              <a:latin typeface="Note this" panose="02000503020000020003" pitchFamily="2" charset="0"/>
            </a:endParaRPr>
          </a:p>
        </p:txBody>
      </p:sp>
      <p:cxnSp>
        <p:nvCxnSpPr>
          <p:cNvPr id="14" name="Gerade Verbindung mit Pfeil 13"/>
          <p:cNvCxnSpPr>
            <a:stCxn id="19" idx="1"/>
          </p:cNvCxnSpPr>
          <p:nvPr/>
        </p:nvCxnSpPr>
        <p:spPr>
          <a:xfrm flipH="1" flipV="1">
            <a:off x="7239934" y="4338461"/>
            <a:ext cx="466253" cy="11715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Abgerundetes Rechteck 18"/>
          <p:cNvSpPr/>
          <p:nvPr/>
        </p:nvSpPr>
        <p:spPr>
          <a:xfrm>
            <a:off x="7706187" y="3793501"/>
            <a:ext cx="2283409" cy="1324238"/>
          </a:xfrm>
          <a:prstGeom prst="roundRect">
            <a:avLst/>
          </a:prstGeom>
        </p:spPr>
        <p:style>
          <a:lnRef idx="0">
            <a:schemeClr val="dk1"/>
          </a:lnRef>
          <a:fillRef idx="1003">
            <a:schemeClr val="lt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123919" tIns="61960" rIns="123919" bIns="61960" rtlCol="0" anchor="ctr"/>
          <a:lstStyle/>
          <a:p>
            <a:pPr algn="ctr"/>
            <a:r>
              <a:rPr lang="de-DE" sz="1600" dirty="0" err="1" smtClean="0">
                <a:solidFill>
                  <a:schemeClr val="tx1"/>
                </a:solidFill>
              </a:rPr>
              <a:t>Android</a:t>
            </a:r>
            <a:r>
              <a:rPr lang="de-DE" sz="1600" dirty="0" smtClean="0">
                <a:solidFill>
                  <a:schemeClr val="tx1"/>
                </a:solidFill>
              </a:rPr>
              <a:t> 4.2.2 </a:t>
            </a:r>
            <a:r>
              <a:rPr lang="de-DE" sz="1600" dirty="0" err="1" smtClean="0">
                <a:solidFill>
                  <a:schemeClr val="tx1"/>
                </a:solidFill>
              </a:rPr>
              <a:t>with</a:t>
            </a:r>
            <a:r>
              <a:rPr lang="de-DE" sz="1600" dirty="0">
                <a:solidFill>
                  <a:schemeClr val="tx1"/>
                </a:solidFill>
              </a:rPr>
              <a:t> </a:t>
            </a:r>
            <a:r>
              <a:rPr lang="de-DE" sz="1600" dirty="0" err="1" smtClean="0">
                <a:solidFill>
                  <a:schemeClr val="tx1"/>
                </a:solidFill>
              </a:rPr>
              <a:t>pre-installed</a:t>
            </a:r>
            <a:endParaRPr lang="de-DE" sz="1600" dirty="0">
              <a:solidFill>
                <a:schemeClr val="tx1"/>
              </a:solidFill>
            </a:endParaRPr>
          </a:p>
          <a:p>
            <a:pPr algn="ctr"/>
            <a:r>
              <a:rPr lang="de-DE" sz="1600" dirty="0" smtClean="0">
                <a:solidFill>
                  <a:schemeClr val="tx1"/>
                </a:solidFill>
              </a:rPr>
              <a:t>Gigaset Apps </a:t>
            </a:r>
            <a:r>
              <a:rPr lang="de-DE" sz="1600" dirty="0" err="1" smtClean="0">
                <a:solidFill>
                  <a:schemeClr val="tx1"/>
                </a:solidFill>
              </a:rPr>
              <a:t>for</a:t>
            </a:r>
            <a:r>
              <a:rPr lang="de-DE" sz="1600" dirty="0" smtClean="0">
                <a:solidFill>
                  <a:schemeClr val="tx1"/>
                </a:solidFill>
              </a:rPr>
              <a:t> </a:t>
            </a:r>
            <a:r>
              <a:rPr lang="de-DE" sz="1600" dirty="0" err="1" smtClean="0">
                <a:solidFill>
                  <a:schemeClr val="tx1"/>
                </a:solidFill>
              </a:rPr>
              <a:t>comfort-phoning</a:t>
            </a:r>
            <a:endParaRPr lang="de-DE" sz="1600" dirty="0">
              <a:solidFill>
                <a:schemeClr val="tx1"/>
              </a:solidFill>
            </a:endParaRPr>
          </a:p>
        </p:txBody>
      </p:sp>
      <p:sp>
        <p:nvSpPr>
          <p:cNvPr id="47" name="Abgerundetes Rechteck 46"/>
          <p:cNvSpPr/>
          <p:nvPr/>
        </p:nvSpPr>
        <p:spPr>
          <a:xfrm>
            <a:off x="4471354" y="1863242"/>
            <a:ext cx="1742482" cy="541569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23919" tIns="61960" rIns="123919" bIns="61960" rtlCol="0" anchor="ctr"/>
          <a:lstStyle/>
          <a:p>
            <a:pPr algn="ctr"/>
            <a:r>
              <a:rPr lang="de-DE" sz="1600" dirty="0" err="1" smtClean="0">
                <a:solidFill>
                  <a:schemeClr val="tx1"/>
                </a:solidFill>
              </a:rPr>
              <a:t>Handset</a:t>
            </a:r>
            <a:r>
              <a:rPr lang="de-DE" sz="1600" dirty="0" smtClean="0">
                <a:solidFill>
                  <a:schemeClr val="tx1"/>
                </a:solidFill>
              </a:rPr>
              <a:t> on</a:t>
            </a:r>
          </a:p>
          <a:p>
            <a:pPr algn="ctr"/>
            <a:r>
              <a:rPr lang="de-DE" sz="1600" dirty="0" err="1" smtClean="0">
                <a:solidFill>
                  <a:schemeClr val="tx1"/>
                </a:solidFill>
              </a:rPr>
              <a:t>left</a:t>
            </a:r>
            <a:r>
              <a:rPr lang="de-DE" sz="1600" dirty="0" smtClean="0">
                <a:solidFill>
                  <a:schemeClr val="tx1"/>
                </a:solidFill>
              </a:rPr>
              <a:t> </a:t>
            </a:r>
            <a:r>
              <a:rPr lang="de-DE" sz="1600" dirty="0" err="1" smtClean="0">
                <a:solidFill>
                  <a:schemeClr val="tx1"/>
                </a:solidFill>
              </a:rPr>
              <a:t>or</a:t>
            </a:r>
            <a:r>
              <a:rPr lang="de-DE" sz="1600" dirty="0" smtClean="0">
                <a:solidFill>
                  <a:schemeClr val="tx1"/>
                </a:solidFill>
              </a:rPr>
              <a:t> </a:t>
            </a:r>
            <a:r>
              <a:rPr lang="de-DE" sz="1600" dirty="0" err="1" smtClean="0">
                <a:solidFill>
                  <a:schemeClr val="tx1"/>
                </a:solidFill>
              </a:rPr>
              <a:t>right</a:t>
            </a:r>
            <a:r>
              <a:rPr lang="de-DE" sz="1600" dirty="0" smtClean="0">
                <a:solidFill>
                  <a:schemeClr val="tx1"/>
                </a:solidFill>
              </a:rPr>
              <a:t> </a:t>
            </a:r>
            <a:r>
              <a:rPr lang="de-DE" sz="1600" dirty="0" err="1" smtClean="0">
                <a:solidFill>
                  <a:schemeClr val="tx1"/>
                </a:solidFill>
              </a:rPr>
              <a:t>side</a:t>
            </a:r>
            <a:endParaRPr lang="de-DE" sz="1600" dirty="0">
              <a:solidFill>
                <a:schemeClr val="tx1"/>
              </a:solidFill>
            </a:endParaRPr>
          </a:p>
        </p:txBody>
      </p:sp>
      <p:cxnSp>
        <p:nvCxnSpPr>
          <p:cNvPr id="49" name="Gerade Verbindung mit Pfeil 48"/>
          <p:cNvCxnSpPr>
            <a:stCxn id="47" idx="2"/>
          </p:cNvCxnSpPr>
          <p:nvPr/>
        </p:nvCxnSpPr>
        <p:spPr>
          <a:xfrm flipH="1">
            <a:off x="3539356" y="2404811"/>
            <a:ext cx="1803239" cy="51569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Abgerundetes Rechteck 53"/>
          <p:cNvSpPr/>
          <p:nvPr/>
        </p:nvSpPr>
        <p:spPr>
          <a:xfrm>
            <a:off x="7891647" y="2404811"/>
            <a:ext cx="1433692" cy="814893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23919" tIns="61960" rIns="123919" bIns="61960" rtlCol="0" anchor="ctr"/>
          <a:lstStyle/>
          <a:p>
            <a:pPr algn="ctr"/>
            <a:r>
              <a:rPr lang="de-DE" sz="1600" dirty="0" smtClean="0">
                <a:solidFill>
                  <a:schemeClr val="tx1"/>
                </a:solidFill>
              </a:rPr>
              <a:t>Clean </a:t>
            </a:r>
            <a:r>
              <a:rPr lang="de-DE" sz="1600" dirty="0" err="1" smtClean="0">
                <a:solidFill>
                  <a:schemeClr val="tx1"/>
                </a:solidFill>
              </a:rPr>
              <a:t>surface</a:t>
            </a:r>
            <a:endParaRPr lang="de-DE" sz="1600" dirty="0" smtClean="0">
              <a:solidFill>
                <a:schemeClr val="tx1"/>
              </a:solidFill>
            </a:endParaRPr>
          </a:p>
          <a:p>
            <a:pPr algn="ctr"/>
            <a:r>
              <a:rPr lang="de-DE" sz="1600" dirty="0" smtClean="0">
                <a:solidFill>
                  <a:schemeClr val="tx1"/>
                </a:solidFill>
              </a:rPr>
              <a:t>Clean design</a:t>
            </a:r>
            <a:endParaRPr lang="de-DE" sz="1600" dirty="0">
              <a:solidFill>
                <a:schemeClr val="tx1"/>
              </a:solidFill>
            </a:endParaRPr>
          </a:p>
        </p:txBody>
      </p:sp>
      <p:cxnSp>
        <p:nvCxnSpPr>
          <p:cNvPr id="58" name="Gerade Verbindung mit Pfeil 57"/>
          <p:cNvCxnSpPr>
            <a:stCxn id="54" idx="2"/>
          </p:cNvCxnSpPr>
          <p:nvPr/>
        </p:nvCxnSpPr>
        <p:spPr>
          <a:xfrm flipH="1">
            <a:off x="6511323" y="3219704"/>
            <a:ext cx="2097170" cy="27332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0" name="Abgerundetes Rechteck 99"/>
          <p:cNvSpPr/>
          <p:nvPr/>
        </p:nvSpPr>
        <p:spPr>
          <a:xfrm>
            <a:off x="4418324" y="5753660"/>
            <a:ext cx="2350473" cy="479212"/>
          </a:xfrm>
          <a:prstGeom prst="roundRect">
            <a:avLst/>
          </a:prstGeom>
        </p:spPr>
        <p:style>
          <a:lnRef idx="0">
            <a:schemeClr val="dk1"/>
          </a:lnRef>
          <a:fillRef idx="1003">
            <a:schemeClr val="lt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123919" tIns="61960" rIns="123919" bIns="61960" rtlCol="0" anchor="ctr"/>
          <a:lstStyle/>
          <a:p>
            <a:pPr algn="ctr"/>
            <a:r>
              <a:rPr lang="de-DE" sz="1600" dirty="0" smtClean="0">
                <a:solidFill>
                  <a:schemeClr val="tx1"/>
                </a:solidFill>
              </a:rPr>
              <a:t>Central </a:t>
            </a:r>
            <a:r>
              <a:rPr lang="de-DE" sz="1600" dirty="0">
                <a:solidFill>
                  <a:schemeClr val="tx1"/>
                </a:solidFill>
              </a:rPr>
              <a:t>Phone-App</a:t>
            </a:r>
          </a:p>
        </p:txBody>
      </p:sp>
      <p:cxnSp>
        <p:nvCxnSpPr>
          <p:cNvPr id="101" name="Gerade Verbindung mit Pfeil 100"/>
          <p:cNvCxnSpPr>
            <a:stCxn id="100" idx="0"/>
          </p:cNvCxnSpPr>
          <p:nvPr/>
        </p:nvCxnSpPr>
        <p:spPr>
          <a:xfrm flipH="1" flipV="1">
            <a:off x="5051525" y="4936728"/>
            <a:ext cx="542036" cy="8169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Abgerundetes Rechteck 72"/>
          <p:cNvSpPr/>
          <p:nvPr/>
        </p:nvSpPr>
        <p:spPr>
          <a:xfrm>
            <a:off x="1187960" y="4400850"/>
            <a:ext cx="1765177" cy="643974"/>
          </a:xfrm>
          <a:prstGeom prst="roundRect">
            <a:avLst/>
          </a:prstGeom>
        </p:spPr>
        <p:style>
          <a:lnRef idx="0">
            <a:schemeClr val="dk1"/>
          </a:lnRef>
          <a:fillRef idx="1003">
            <a:schemeClr val="lt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123919" tIns="61960" rIns="123919" bIns="61960" rtlCol="0" anchor="ctr"/>
          <a:lstStyle/>
          <a:p>
            <a:pPr algn="ctr"/>
            <a:r>
              <a:rPr lang="de-DE" sz="1600" dirty="0" smtClean="0">
                <a:solidFill>
                  <a:schemeClr val="tx1"/>
                </a:solidFill>
              </a:rPr>
              <a:t>Separate </a:t>
            </a:r>
            <a:r>
              <a:rPr lang="de-DE" sz="1600" dirty="0" err="1" smtClean="0">
                <a:solidFill>
                  <a:schemeClr val="tx1"/>
                </a:solidFill>
              </a:rPr>
              <a:t>widgets</a:t>
            </a:r>
            <a:r>
              <a:rPr lang="de-DE" sz="1600" dirty="0" smtClean="0">
                <a:solidFill>
                  <a:schemeClr val="tx1"/>
                </a:solidFill>
              </a:rPr>
              <a:t> </a:t>
            </a:r>
            <a:r>
              <a:rPr lang="de-DE" sz="1600" dirty="0" err="1" smtClean="0">
                <a:solidFill>
                  <a:schemeClr val="tx1"/>
                </a:solidFill>
              </a:rPr>
              <a:t>for</a:t>
            </a:r>
            <a:r>
              <a:rPr lang="de-DE" sz="1600" dirty="0" smtClean="0">
                <a:solidFill>
                  <a:schemeClr val="tx1"/>
                </a:solidFill>
              </a:rPr>
              <a:t> </a:t>
            </a:r>
            <a:r>
              <a:rPr lang="de-DE" sz="1600" dirty="0" err="1" smtClean="0">
                <a:solidFill>
                  <a:schemeClr val="tx1"/>
                </a:solidFill>
              </a:rPr>
              <a:t>each</a:t>
            </a:r>
            <a:r>
              <a:rPr lang="de-DE" sz="1600" dirty="0" smtClean="0">
                <a:solidFill>
                  <a:schemeClr val="tx1"/>
                </a:solidFill>
              </a:rPr>
              <a:t> </a:t>
            </a:r>
            <a:r>
              <a:rPr lang="de-DE" sz="1600" dirty="0" err="1" smtClean="0">
                <a:solidFill>
                  <a:schemeClr val="tx1"/>
                </a:solidFill>
              </a:rPr>
              <a:t>function</a:t>
            </a:r>
            <a:endParaRPr lang="de-DE" sz="1600" dirty="0">
              <a:solidFill>
                <a:schemeClr val="tx1"/>
              </a:solidFill>
            </a:endParaRPr>
          </a:p>
        </p:txBody>
      </p:sp>
      <p:cxnSp>
        <p:nvCxnSpPr>
          <p:cNvPr id="74" name="Gerade Verbindung mit Pfeil 73"/>
          <p:cNvCxnSpPr/>
          <p:nvPr/>
        </p:nvCxnSpPr>
        <p:spPr>
          <a:xfrm>
            <a:off x="2953138" y="4108505"/>
            <a:ext cx="1518216" cy="10047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Abgerundetes Rechteck 74"/>
          <p:cNvSpPr/>
          <p:nvPr/>
        </p:nvSpPr>
        <p:spPr>
          <a:xfrm>
            <a:off x="1187961" y="3875618"/>
            <a:ext cx="1765177" cy="512075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23919" tIns="61960" rIns="123919" bIns="61960" rtlCol="0" anchor="ctr"/>
          <a:lstStyle/>
          <a:p>
            <a:pPr algn="ctr"/>
            <a:r>
              <a:rPr lang="de-DE" sz="1600" dirty="0" smtClean="0">
                <a:solidFill>
                  <a:schemeClr val="tx1"/>
                </a:solidFill>
              </a:rPr>
              <a:t>Drag </a:t>
            </a:r>
            <a:r>
              <a:rPr lang="de-DE" sz="1600" dirty="0" err="1" smtClean="0">
                <a:solidFill>
                  <a:schemeClr val="tx1"/>
                </a:solidFill>
              </a:rPr>
              <a:t>and</a:t>
            </a:r>
            <a:r>
              <a:rPr lang="de-DE" sz="1600" dirty="0" smtClean="0">
                <a:solidFill>
                  <a:schemeClr val="tx1"/>
                </a:solidFill>
              </a:rPr>
              <a:t> </a:t>
            </a:r>
            <a:r>
              <a:rPr lang="de-DE" sz="1600" dirty="0" err="1" smtClean="0">
                <a:solidFill>
                  <a:schemeClr val="tx1"/>
                </a:solidFill>
              </a:rPr>
              <a:t>drop</a:t>
            </a:r>
            <a:r>
              <a:rPr lang="de-DE" sz="1600" dirty="0">
                <a:solidFill>
                  <a:schemeClr val="tx1"/>
                </a:solidFill>
              </a:rPr>
              <a:t>!</a:t>
            </a:r>
          </a:p>
        </p:txBody>
      </p:sp>
      <p:sp>
        <p:nvSpPr>
          <p:cNvPr id="29" name="Abgerundetes Rechteck 28"/>
          <p:cNvSpPr/>
          <p:nvPr/>
        </p:nvSpPr>
        <p:spPr>
          <a:xfrm>
            <a:off x="1150498" y="3163133"/>
            <a:ext cx="1742482" cy="541569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23919" tIns="61960" rIns="123919" bIns="61960" rtlCol="0" anchor="ctr"/>
          <a:lstStyle/>
          <a:p>
            <a:pPr algn="ctr"/>
            <a:r>
              <a:rPr lang="de-DE" sz="1600" dirty="0" smtClean="0">
                <a:solidFill>
                  <a:schemeClr val="tx1"/>
                </a:solidFill>
              </a:rPr>
              <a:t>High-quality cover-</a:t>
            </a:r>
            <a:r>
              <a:rPr lang="de-DE" sz="1600" dirty="0" err="1" smtClean="0">
                <a:solidFill>
                  <a:schemeClr val="tx1"/>
                </a:solidFill>
              </a:rPr>
              <a:t>plates</a:t>
            </a:r>
            <a:endParaRPr lang="de-DE" sz="1600" dirty="0">
              <a:solidFill>
                <a:schemeClr val="tx1"/>
              </a:solidFill>
            </a:endParaRPr>
          </a:p>
        </p:txBody>
      </p:sp>
      <p:cxnSp>
        <p:nvCxnSpPr>
          <p:cNvPr id="32" name="Gerade Verbindung mit Pfeil 31"/>
          <p:cNvCxnSpPr>
            <a:stCxn id="29" idx="2"/>
          </p:cNvCxnSpPr>
          <p:nvPr/>
        </p:nvCxnSpPr>
        <p:spPr>
          <a:xfrm>
            <a:off x="2021739" y="3704702"/>
            <a:ext cx="1517617" cy="1181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mit Pfeil 32"/>
          <p:cNvCxnSpPr/>
          <p:nvPr/>
        </p:nvCxnSpPr>
        <p:spPr>
          <a:xfrm>
            <a:off x="5342595" y="2404811"/>
            <a:ext cx="2013185" cy="66809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47" name="Picture 23" descr="C:\Users\kopowski_t\Desktop\UK training\Maxwell 10\other pictures\google-play-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7" y="1192312"/>
            <a:ext cx="9989203" cy="633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kopowski_t\Downloads\Android_Icons_Fullset\Android Extra Icons\camera 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964" y="1415496"/>
            <a:ext cx="1219048" cy="121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kopowski_t\Downloads\Android_Icons_Fullset\Android Extra Icons\clock 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797" y="1286951"/>
            <a:ext cx="1219048" cy="121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kopowski_t\Downloads\Android_Icons_Fullset\Android Extra Icons\Browser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7891" y="5913613"/>
            <a:ext cx="1219048" cy="121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kopowski_t\Downloads\Android_Icons_Fullset\Android Extra Icons\Faves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5780" y="5077250"/>
            <a:ext cx="1219048" cy="121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kopowski_t\Downloads\Android_Icons_Fullset\Android Extra Icons\hom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77" y="5836093"/>
            <a:ext cx="1219048" cy="121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kopowski_t\Downloads\Android_Icons_Fullset\Android Extra Icons\keepmytones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4289" y="5752394"/>
            <a:ext cx="1219048" cy="121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kopowski_t\Downloads\Android_Icons_Fullset\Android Extra Icons\File Explorer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95" y="1270733"/>
            <a:ext cx="1219048" cy="121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kopowski_t\Downloads\Android_Icons_Fullset\Android Extra Icons\Myspac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064" y="1213731"/>
            <a:ext cx="1219048" cy="121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kopowski_t\Downloads\Android_Icons_Fullset\Android Extra Icons\taskman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6426" y="5852406"/>
            <a:ext cx="1219048" cy="121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kopowski_t\Downloads\Android_Icons_Fullset\Android Extra Icons\UCWEB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799" y="5623348"/>
            <a:ext cx="1219048" cy="121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kopowski_t\Downloads\Android_Icons_Fullset\Android Extra Icons\youtube4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581" y="3042531"/>
            <a:ext cx="1219048" cy="121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kopowski_t\Downloads\Android_Icons_Fullset\Android Extra Icons\Torrent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8226" y="3285419"/>
            <a:ext cx="1219048" cy="121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:\Users\kopowski_t\Downloads\Android_Icons_Fullset\Android Extra Icons\wifi2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901" y="4298244"/>
            <a:ext cx="1219048" cy="121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C:\Users\kopowski_t\Downloads\Android_Icons_Fullset\Android Extra Icons\Start_Icon_Word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4089" y="2371019"/>
            <a:ext cx="1219048" cy="121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:\Users\kopowski_t\Downloads\Android_Icons_Fullset\Android Extra Icons\screen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773" y="2505999"/>
            <a:ext cx="1219048" cy="121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C:\Users\kopowski_t\Downloads\Android_Icons_Fullset\Android Extra Icons\rss feed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289" y="4298244"/>
            <a:ext cx="1219048" cy="121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C:\Users\kopowski_t\Downloads\Android_Icons_Fullset\Android Extra Icons\rar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226" y="3791831"/>
            <a:ext cx="1219048" cy="121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C:\Users\kopowski_t\Downloads\Android_Icons_Fullset\Android Extra Icons\RContact Manager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908" y="1213731"/>
            <a:ext cx="1219048" cy="121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C:\Users\kopowski_t\Downloads\Android_Icons_Fullset\Android Extra Icons\Nitrogen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039" y="2634544"/>
            <a:ext cx="1219048" cy="121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 descr="C:\Users\kopowski_t\Downloads\Android_Icons_Fullset\Android Extra Icons\music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589" y="2734556"/>
            <a:ext cx="1219048" cy="121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C:\Users\kopowski_t\Downloads\Android_Icons_Fullset\Android Extra Icons\messenger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089" y="3968044"/>
            <a:ext cx="1219048" cy="121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75304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2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0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2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2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0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20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20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20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20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20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20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2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20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20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0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2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2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2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2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20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20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20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2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2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2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47" grpId="0" animBg="1"/>
      <p:bldP spid="54" grpId="0" animBg="1"/>
      <p:bldP spid="100" grpId="0" animBg="1"/>
      <p:bldP spid="73" grpId="0" animBg="1"/>
      <p:bldP spid="75" grpId="0" animBg="1"/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43"/>
          <p:cNvGrpSpPr/>
          <p:nvPr/>
        </p:nvGrpSpPr>
        <p:grpSpPr>
          <a:xfrm>
            <a:off x="2392087" y="2128417"/>
            <a:ext cx="5499560" cy="3646830"/>
            <a:chOff x="2195736" y="1844824"/>
            <a:chExt cx="4753367" cy="3096344"/>
          </a:xfrm>
        </p:grpSpPr>
        <p:cxnSp>
          <p:nvCxnSpPr>
            <p:cNvPr id="21" name="Straight Connector 7"/>
            <p:cNvCxnSpPr/>
            <p:nvPr/>
          </p:nvCxnSpPr>
          <p:spPr>
            <a:xfrm>
              <a:off x="5621963" y="2318202"/>
              <a:ext cx="0" cy="901520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8"/>
            <p:cNvCxnSpPr/>
            <p:nvPr/>
          </p:nvCxnSpPr>
          <p:spPr>
            <a:xfrm>
              <a:off x="5430848" y="3262980"/>
              <a:ext cx="1139607" cy="0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9"/>
            <p:cNvCxnSpPr/>
            <p:nvPr/>
          </p:nvCxnSpPr>
          <p:spPr>
            <a:xfrm>
              <a:off x="2336796" y="3534122"/>
              <a:ext cx="3600400" cy="0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10"/>
            <p:cNvCxnSpPr/>
            <p:nvPr/>
          </p:nvCxnSpPr>
          <p:spPr>
            <a:xfrm>
              <a:off x="5353140" y="3272079"/>
              <a:ext cx="0" cy="1019656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11"/>
            <p:cNvCxnSpPr/>
            <p:nvPr/>
          </p:nvCxnSpPr>
          <p:spPr>
            <a:xfrm>
              <a:off x="5569164" y="3268177"/>
              <a:ext cx="0" cy="1024919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12"/>
            <p:cNvCxnSpPr/>
            <p:nvPr/>
          </p:nvCxnSpPr>
          <p:spPr>
            <a:xfrm>
              <a:off x="3635896" y="3317539"/>
              <a:ext cx="0" cy="1191581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13"/>
            <p:cNvCxnSpPr/>
            <p:nvPr/>
          </p:nvCxnSpPr>
          <p:spPr>
            <a:xfrm>
              <a:off x="2915816" y="3534122"/>
              <a:ext cx="3600400" cy="0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14"/>
            <p:cNvCxnSpPr/>
            <p:nvPr/>
          </p:nvCxnSpPr>
          <p:spPr>
            <a:xfrm>
              <a:off x="5292080" y="2413710"/>
              <a:ext cx="0" cy="901520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ounded Rectangle 15"/>
            <p:cNvSpPr/>
            <p:nvPr/>
          </p:nvSpPr>
          <p:spPr>
            <a:xfrm>
              <a:off x="4788024" y="4293096"/>
              <a:ext cx="648072" cy="648072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800" dirty="0" smtClean="0">
                <a:solidFill>
                  <a:schemeClr val="bg1"/>
                </a:solidFill>
              </a:endParaRPr>
            </a:p>
          </p:txBody>
        </p:sp>
        <p:sp>
          <p:nvSpPr>
            <p:cNvPr id="34" name="Rounded Rectangle 16"/>
            <p:cNvSpPr/>
            <p:nvPr/>
          </p:nvSpPr>
          <p:spPr>
            <a:xfrm>
              <a:off x="5112060" y="3098625"/>
              <a:ext cx="648072" cy="648072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dirty="0" smtClean="0">
                  <a:solidFill>
                    <a:schemeClr val="bg1"/>
                  </a:solidFill>
                </a:rPr>
                <a:t>Maxwell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35" name="Rounded Rectangle 17"/>
            <p:cNvSpPr/>
            <p:nvPr/>
          </p:nvSpPr>
          <p:spPr>
            <a:xfrm>
              <a:off x="4011916" y="1844824"/>
              <a:ext cx="648072" cy="648072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dirty="0">
                  <a:solidFill>
                    <a:schemeClr val="bg1"/>
                  </a:solidFill>
                </a:rPr>
                <a:t>Gigaset </a:t>
              </a:r>
              <a:r>
                <a:rPr lang="en-US" sz="900" dirty="0" smtClean="0">
                  <a:solidFill>
                    <a:schemeClr val="bg1"/>
                  </a:solidFill>
                </a:rPr>
                <a:t>Disk via DECT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36" name="Rounded Rectangle 18"/>
            <p:cNvSpPr/>
            <p:nvPr/>
          </p:nvSpPr>
          <p:spPr>
            <a:xfrm>
              <a:off x="5502856" y="4291735"/>
              <a:ext cx="648072" cy="648072"/>
            </a:xfrm>
            <a:prstGeom prst="round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6"/>
            </a:lnRef>
            <a:fillRef idx="1003">
              <a:schemeClr val="dk1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800" dirty="0" smtClean="0">
                  <a:solidFill>
                    <a:schemeClr val="bg1"/>
                  </a:solidFill>
                </a:rPr>
                <a:t>(EHS) HEADSET</a:t>
              </a:r>
            </a:p>
          </p:txBody>
        </p:sp>
        <p:sp>
          <p:nvSpPr>
            <p:cNvPr id="37" name="Rounded Rectangle 19"/>
            <p:cNvSpPr/>
            <p:nvPr/>
          </p:nvSpPr>
          <p:spPr>
            <a:xfrm>
              <a:off x="4770255" y="1844824"/>
              <a:ext cx="648072" cy="648072"/>
            </a:xfrm>
            <a:prstGeom prst="roundRect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6"/>
            </a:lnRef>
            <a:fillRef idx="1003">
              <a:schemeClr val="dk1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dirty="0" smtClean="0">
                  <a:solidFill>
                    <a:schemeClr val="bg1"/>
                  </a:solidFill>
                </a:rPr>
                <a:t>USB device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  <p:pic>
          <p:nvPicPr>
            <p:cNvPr id="38" name="Bild 24"/>
            <p:cNvPicPr/>
            <p:nvPr/>
          </p:nvPicPr>
          <p:blipFill rotWithShape="1">
            <a:blip r:embed="rId3"/>
            <a:srcRect l="92970" t="83659" r="2568" b="7291"/>
            <a:stretch/>
          </p:blipFill>
          <p:spPr>
            <a:xfrm>
              <a:off x="4427984" y="4617007"/>
              <a:ext cx="137826" cy="185718"/>
            </a:xfrm>
            <a:prstGeom prst="rect">
              <a:avLst/>
            </a:prstGeom>
          </p:spPr>
        </p:pic>
        <p:sp>
          <p:nvSpPr>
            <p:cNvPr id="39" name="Rounded Rectangle 21"/>
            <p:cNvSpPr/>
            <p:nvPr/>
          </p:nvSpPr>
          <p:spPr>
            <a:xfrm>
              <a:off x="4782776" y="4291735"/>
              <a:ext cx="648072" cy="648072"/>
            </a:xfrm>
            <a:prstGeom prst="roundRect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800" dirty="0" smtClean="0">
                  <a:solidFill>
                    <a:schemeClr val="bg1"/>
                  </a:solidFill>
                </a:rPr>
                <a:t>HORN</a:t>
              </a:r>
            </a:p>
          </p:txBody>
        </p:sp>
        <p:sp>
          <p:nvSpPr>
            <p:cNvPr id="40" name="Rounded Rectangle 22"/>
            <p:cNvSpPr/>
            <p:nvPr/>
          </p:nvSpPr>
          <p:spPr>
            <a:xfrm>
              <a:off x="4011916" y="4292971"/>
              <a:ext cx="648072" cy="648072"/>
            </a:xfrm>
            <a:prstGeom prst="round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6"/>
            </a:lnRef>
            <a:fillRef idx="1003">
              <a:schemeClr val="dk1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800" dirty="0" smtClean="0">
                  <a:solidFill>
                    <a:schemeClr val="bg1"/>
                  </a:solidFill>
                </a:rPr>
                <a:t>DECT</a:t>
              </a:r>
            </a:p>
            <a:p>
              <a:pPr algn="ctr"/>
              <a:r>
                <a:rPr lang="en-US" sz="800" dirty="0" smtClean="0">
                  <a:solidFill>
                    <a:schemeClr val="bg1"/>
                  </a:solidFill>
                </a:rPr>
                <a:t>Headset or Horn</a:t>
              </a:r>
            </a:p>
          </p:txBody>
        </p:sp>
        <p:sp>
          <p:nvSpPr>
            <p:cNvPr id="41" name="Rounded Rectangle 23"/>
            <p:cNvSpPr/>
            <p:nvPr/>
          </p:nvSpPr>
          <p:spPr>
            <a:xfrm>
              <a:off x="6300192" y="4291994"/>
              <a:ext cx="648072" cy="648072"/>
            </a:xfrm>
            <a:prstGeom prst="round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6"/>
            </a:lnRef>
            <a:fillRef idx="1003">
              <a:schemeClr val="dk1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800" dirty="0" smtClean="0">
                  <a:solidFill>
                    <a:schemeClr val="bg1"/>
                  </a:solidFill>
                </a:rPr>
                <a:t>BT Headset</a:t>
              </a:r>
            </a:p>
          </p:txBody>
        </p:sp>
        <p:sp>
          <p:nvSpPr>
            <p:cNvPr id="42" name="Rounded Rectangle 24"/>
            <p:cNvSpPr/>
            <p:nvPr/>
          </p:nvSpPr>
          <p:spPr>
            <a:xfrm>
              <a:off x="6301031" y="3455794"/>
              <a:ext cx="648072" cy="648072"/>
            </a:xfrm>
            <a:prstGeom prst="round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6"/>
            </a:lnRef>
            <a:fillRef idx="1003">
              <a:schemeClr val="dk1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00" dirty="0" smtClean="0">
                  <a:solidFill>
                    <a:schemeClr val="bg1"/>
                  </a:solidFill>
                </a:rPr>
                <a:t>Computer</a:t>
              </a:r>
            </a:p>
          </p:txBody>
        </p:sp>
        <p:sp>
          <p:nvSpPr>
            <p:cNvPr id="43" name="Rounded Rectangle 25"/>
            <p:cNvSpPr/>
            <p:nvPr/>
          </p:nvSpPr>
          <p:spPr>
            <a:xfrm>
              <a:off x="3203848" y="3098625"/>
              <a:ext cx="648072" cy="648072"/>
            </a:xfrm>
            <a:prstGeom prst="round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6"/>
            </a:lnRef>
            <a:fillRef idx="1003">
              <a:schemeClr val="dk1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00" dirty="0" smtClean="0">
                  <a:solidFill>
                    <a:schemeClr val="bg1"/>
                  </a:solidFill>
                </a:rPr>
                <a:t>Router</a:t>
              </a:r>
            </a:p>
          </p:txBody>
        </p:sp>
        <p:sp>
          <p:nvSpPr>
            <p:cNvPr id="44" name="Rounded Rectangle 26"/>
            <p:cNvSpPr/>
            <p:nvPr/>
          </p:nvSpPr>
          <p:spPr>
            <a:xfrm>
              <a:off x="2195736" y="3096316"/>
              <a:ext cx="648072" cy="648072"/>
            </a:xfrm>
            <a:prstGeom prst="round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6"/>
            </a:lnRef>
            <a:fillRef idx="1003">
              <a:schemeClr val="dk1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00" dirty="0" smtClean="0">
                  <a:solidFill>
                    <a:schemeClr val="bg1"/>
                  </a:solidFill>
                </a:rPr>
                <a:t>Internet access</a:t>
              </a:r>
            </a:p>
          </p:txBody>
        </p:sp>
        <p:pic>
          <p:nvPicPr>
            <p:cNvPr id="45" name="Bild 24"/>
            <p:cNvPicPr/>
            <p:nvPr/>
          </p:nvPicPr>
          <p:blipFill rotWithShape="1">
            <a:blip r:embed="rId3"/>
            <a:srcRect l="43285" t="46549" r="50000" b="43426"/>
            <a:stretch/>
          </p:blipFill>
          <p:spPr>
            <a:xfrm>
              <a:off x="3941927" y="3174082"/>
              <a:ext cx="282063" cy="279779"/>
            </a:xfrm>
            <a:prstGeom prst="rect">
              <a:avLst/>
            </a:prstGeom>
          </p:spPr>
        </p:pic>
        <p:pic>
          <p:nvPicPr>
            <p:cNvPr id="46" name="Bild 24"/>
            <p:cNvPicPr/>
            <p:nvPr/>
          </p:nvPicPr>
          <p:blipFill rotWithShape="1">
            <a:blip r:embed="rId3"/>
            <a:srcRect l="43285" t="46549" r="50000" b="43426"/>
            <a:stretch/>
          </p:blipFill>
          <p:spPr>
            <a:xfrm rot="10800000">
              <a:off x="4685930" y="3174081"/>
              <a:ext cx="282063" cy="279779"/>
            </a:xfrm>
            <a:prstGeom prst="rect">
              <a:avLst/>
            </a:prstGeom>
          </p:spPr>
        </p:pic>
        <p:pic>
          <p:nvPicPr>
            <p:cNvPr id="48" name="Bild 24"/>
            <p:cNvPicPr/>
            <p:nvPr/>
          </p:nvPicPr>
          <p:blipFill rotWithShape="1">
            <a:blip r:embed="rId3"/>
            <a:srcRect l="43285" t="46549" r="50000" b="43426"/>
            <a:stretch/>
          </p:blipFill>
          <p:spPr>
            <a:xfrm rot="2700000">
              <a:off x="4574984" y="2525940"/>
              <a:ext cx="282063" cy="279779"/>
            </a:xfrm>
            <a:prstGeom prst="rect">
              <a:avLst/>
            </a:prstGeom>
          </p:spPr>
        </p:pic>
        <p:pic>
          <p:nvPicPr>
            <p:cNvPr id="50" name="Bild 24"/>
            <p:cNvPicPr/>
            <p:nvPr/>
          </p:nvPicPr>
          <p:blipFill rotWithShape="1">
            <a:blip r:embed="rId3"/>
            <a:srcRect l="43285" t="46549" r="50000" b="43426"/>
            <a:stretch/>
          </p:blipFill>
          <p:spPr>
            <a:xfrm rot="13500000">
              <a:off x="6096695" y="4067430"/>
              <a:ext cx="282063" cy="279779"/>
            </a:xfrm>
            <a:prstGeom prst="rect">
              <a:avLst/>
            </a:prstGeom>
          </p:spPr>
        </p:pic>
        <p:pic>
          <p:nvPicPr>
            <p:cNvPr id="51" name="Bild 24"/>
            <p:cNvPicPr/>
            <p:nvPr/>
          </p:nvPicPr>
          <p:blipFill rotWithShape="1">
            <a:blip r:embed="rId3"/>
            <a:srcRect l="43285" t="46549" r="50000" b="43426"/>
            <a:stretch/>
          </p:blipFill>
          <p:spPr>
            <a:xfrm rot="18900000" flipH="1">
              <a:off x="6096695" y="2472462"/>
              <a:ext cx="282063" cy="279779"/>
            </a:xfrm>
            <a:prstGeom prst="rect">
              <a:avLst/>
            </a:prstGeom>
          </p:spPr>
        </p:pic>
        <p:pic>
          <p:nvPicPr>
            <p:cNvPr id="52" name="Bild 24"/>
            <p:cNvPicPr/>
            <p:nvPr/>
          </p:nvPicPr>
          <p:blipFill rotWithShape="1">
            <a:blip r:embed="rId3"/>
            <a:srcRect l="43285" t="46549" r="50000" b="43426"/>
            <a:stretch/>
          </p:blipFill>
          <p:spPr>
            <a:xfrm rot="8100000" flipH="1">
              <a:off x="4574984" y="4077928"/>
              <a:ext cx="282063" cy="279779"/>
            </a:xfrm>
            <a:prstGeom prst="rect">
              <a:avLst/>
            </a:prstGeom>
          </p:spPr>
        </p:pic>
        <p:sp>
          <p:nvSpPr>
            <p:cNvPr id="53" name="Rounded Rectangle 33"/>
            <p:cNvSpPr/>
            <p:nvPr/>
          </p:nvSpPr>
          <p:spPr>
            <a:xfrm>
              <a:off x="3203848" y="4291735"/>
              <a:ext cx="648072" cy="648072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dirty="0" smtClean="0">
                  <a:solidFill>
                    <a:schemeClr val="bg1"/>
                  </a:solidFill>
                </a:rPr>
                <a:t>Gigaset PBX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56" name="TextBox 34"/>
            <p:cNvSpPr txBox="1"/>
            <p:nvPr/>
          </p:nvSpPr>
          <p:spPr>
            <a:xfrm>
              <a:off x="5285615" y="3789040"/>
              <a:ext cx="327257" cy="1698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06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06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06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06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06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06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06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06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06" charset="-128"/>
                  <a:cs typeface="+mn-cs"/>
                </a:defRPr>
              </a:lvl9pPr>
            </a:lstStyle>
            <a:p>
              <a:pPr algn="ctr"/>
              <a:r>
                <a:rPr lang="en-US" sz="700" dirty="0" smtClean="0">
                  <a:solidFill>
                    <a:schemeClr val="bg1"/>
                  </a:solidFill>
                </a:rPr>
                <a:t>RJ-9</a:t>
              </a:r>
              <a:endParaRPr lang="en-US" sz="700" dirty="0">
                <a:solidFill>
                  <a:schemeClr val="bg1"/>
                </a:solidFill>
              </a:endParaRPr>
            </a:p>
          </p:txBody>
        </p:sp>
        <p:sp>
          <p:nvSpPr>
            <p:cNvPr id="57" name="TextBox 35"/>
            <p:cNvSpPr txBox="1"/>
            <p:nvPr/>
          </p:nvSpPr>
          <p:spPr>
            <a:xfrm>
              <a:off x="4322056" y="3220297"/>
              <a:ext cx="324486" cy="1698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06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06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06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06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06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06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06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06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06" charset="-128"/>
                  <a:cs typeface="+mn-cs"/>
                </a:defRPr>
              </a:lvl9pPr>
            </a:lstStyle>
            <a:p>
              <a:pPr algn="ctr"/>
              <a:r>
                <a:rPr lang="en-US" sz="700" dirty="0" smtClean="0">
                  <a:solidFill>
                    <a:schemeClr val="bg1"/>
                  </a:solidFill>
                </a:rPr>
                <a:t>WIFI</a:t>
              </a:r>
              <a:endParaRPr lang="en-US" sz="700" dirty="0">
                <a:solidFill>
                  <a:schemeClr val="bg1"/>
                </a:solidFill>
              </a:endParaRPr>
            </a:p>
          </p:txBody>
        </p:sp>
        <p:sp>
          <p:nvSpPr>
            <p:cNvPr id="59" name="TextBox 36"/>
            <p:cNvSpPr txBox="1"/>
            <p:nvPr/>
          </p:nvSpPr>
          <p:spPr>
            <a:xfrm>
              <a:off x="4325520" y="3535941"/>
              <a:ext cx="317557" cy="1698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06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06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06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06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06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06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06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06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06" charset="-128"/>
                  <a:cs typeface="+mn-cs"/>
                </a:defRPr>
              </a:lvl9pPr>
            </a:lstStyle>
            <a:p>
              <a:pPr algn="ctr"/>
              <a:r>
                <a:rPr lang="en-US" sz="700" dirty="0" smtClean="0">
                  <a:solidFill>
                    <a:schemeClr val="bg1"/>
                  </a:solidFill>
                </a:rPr>
                <a:t>LAN</a:t>
              </a:r>
              <a:endParaRPr lang="en-US" sz="700" dirty="0">
                <a:solidFill>
                  <a:schemeClr val="bg1"/>
                </a:solidFill>
              </a:endParaRPr>
            </a:p>
          </p:txBody>
        </p:sp>
        <p:sp>
          <p:nvSpPr>
            <p:cNvPr id="60" name="Rounded Rectangle 37"/>
            <p:cNvSpPr/>
            <p:nvPr/>
          </p:nvSpPr>
          <p:spPr>
            <a:xfrm>
              <a:off x="6301031" y="1844824"/>
              <a:ext cx="648072" cy="648072"/>
            </a:xfrm>
            <a:prstGeom prst="round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6"/>
            </a:lnRef>
            <a:fillRef idx="1003">
              <a:schemeClr val="dk1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800" dirty="0" smtClean="0">
                  <a:solidFill>
                    <a:schemeClr val="bg1"/>
                  </a:solidFill>
                </a:rPr>
                <a:t>BT Keyboard</a:t>
              </a:r>
            </a:p>
          </p:txBody>
        </p:sp>
        <p:sp>
          <p:nvSpPr>
            <p:cNvPr id="61" name="Rounded Rectangle 38"/>
            <p:cNvSpPr/>
            <p:nvPr/>
          </p:nvSpPr>
          <p:spPr>
            <a:xfrm>
              <a:off x="5535992" y="1844824"/>
              <a:ext cx="648072" cy="648072"/>
            </a:xfrm>
            <a:prstGeom prst="round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6"/>
            </a:lnRef>
            <a:fillRef idx="1003">
              <a:schemeClr val="dk1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800" dirty="0" smtClean="0">
                  <a:solidFill>
                    <a:schemeClr val="bg1"/>
                  </a:solidFill>
                </a:rPr>
                <a:t>Webcam</a:t>
              </a:r>
            </a:p>
          </p:txBody>
        </p:sp>
        <p:sp>
          <p:nvSpPr>
            <p:cNvPr id="62" name="Rounded Rectangle 39"/>
            <p:cNvSpPr/>
            <p:nvPr/>
          </p:nvSpPr>
          <p:spPr>
            <a:xfrm>
              <a:off x="6288616" y="2693336"/>
              <a:ext cx="648072" cy="648072"/>
            </a:xfrm>
            <a:prstGeom prst="round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6"/>
            </a:lnRef>
            <a:fillRef idx="1003">
              <a:schemeClr val="dk1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800" dirty="0" smtClean="0">
                  <a:solidFill>
                    <a:schemeClr val="bg1"/>
                  </a:solidFill>
                </a:rPr>
                <a:t>Beamer</a:t>
              </a:r>
            </a:p>
            <a:p>
              <a:pPr algn="ctr"/>
              <a:r>
                <a:rPr lang="en-US" sz="800" dirty="0" smtClean="0">
                  <a:solidFill>
                    <a:schemeClr val="bg1"/>
                  </a:solidFill>
                </a:rPr>
                <a:t>or</a:t>
              </a:r>
            </a:p>
            <a:p>
              <a:pPr algn="ctr"/>
              <a:r>
                <a:rPr lang="en-US" sz="800" dirty="0" smtClean="0">
                  <a:solidFill>
                    <a:schemeClr val="bg1"/>
                  </a:solidFill>
                </a:rPr>
                <a:t>Monitor</a:t>
              </a:r>
            </a:p>
          </p:txBody>
        </p:sp>
        <p:sp>
          <p:nvSpPr>
            <p:cNvPr id="63" name="TextBox 40"/>
            <p:cNvSpPr txBox="1"/>
            <p:nvPr/>
          </p:nvSpPr>
          <p:spPr>
            <a:xfrm>
              <a:off x="5758327" y="3062925"/>
              <a:ext cx="357738" cy="1698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06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06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06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06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06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06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06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06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06" charset="-128"/>
                  <a:cs typeface="+mn-cs"/>
                </a:defRPr>
              </a:lvl9pPr>
            </a:lstStyle>
            <a:p>
              <a:pPr algn="ctr"/>
              <a:r>
                <a:rPr lang="en-US" sz="700" dirty="0" smtClean="0">
                  <a:solidFill>
                    <a:schemeClr val="bg1"/>
                  </a:solidFill>
                </a:rPr>
                <a:t>HDMI</a:t>
              </a:r>
              <a:endParaRPr lang="en-US" sz="700" dirty="0">
                <a:solidFill>
                  <a:schemeClr val="bg1"/>
                </a:solidFill>
              </a:endParaRPr>
            </a:p>
          </p:txBody>
        </p:sp>
        <p:sp>
          <p:nvSpPr>
            <p:cNvPr id="64" name="TextBox 41"/>
            <p:cNvSpPr txBox="1"/>
            <p:nvPr/>
          </p:nvSpPr>
          <p:spPr>
            <a:xfrm>
              <a:off x="5310312" y="2896261"/>
              <a:ext cx="321715" cy="1698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06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06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06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06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06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06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06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06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06" charset="-128"/>
                  <a:cs typeface="+mn-cs"/>
                </a:defRPr>
              </a:lvl9pPr>
            </a:lstStyle>
            <a:p>
              <a:pPr algn="ctr"/>
              <a:r>
                <a:rPr lang="en-US" sz="700" dirty="0" smtClean="0">
                  <a:solidFill>
                    <a:schemeClr val="bg1"/>
                  </a:solidFill>
                </a:rPr>
                <a:t>USB</a:t>
              </a:r>
              <a:endParaRPr lang="en-US" sz="700" dirty="0">
                <a:solidFill>
                  <a:schemeClr val="bg1"/>
                </a:solidFill>
              </a:endParaRPr>
            </a:p>
          </p:txBody>
        </p:sp>
        <p:sp>
          <p:nvSpPr>
            <p:cNvPr id="65" name="TextBox 42"/>
            <p:cNvSpPr txBox="1"/>
            <p:nvPr/>
          </p:nvSpPr>
          <p:spPr>
            <a:xfrm>
              <a:off x="5759316" y="3548230"/>
              <a:ext cx="317557" cy="1698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06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06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06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06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06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06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06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06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-106" charset="-128"/>
                  <a:cs typeface="+mn-cs"/>
                </a:defRPr>
              </a:lvl9pPr>
            </a:lstStyle>
            <a:p>
              <a:pPr algn="ctr"/>
              <a:r>
                <a:rPr lang="en-US" sz="700" dirty="0" smtClean="0">
                  <a:solidFill>
                    <a:schemeClr val="bg1"/>
                  </a:solidFill>
                </a:rPr>
                <a:t>LAN</a:t>
              </a:r>
              <a:endParaRPr lang="en-US" sz="700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59036" y="256208"/>
            <a:ext cx="7354869" cy="547915"/>
          </a:xfrm>
        </p:spPr>
        <p:txBody>
          <a:bodyPr vert="horz" lIns="91411" tIns="45705" rIns="91411" bIns="45705" rtlCol="0" anchor="ctr">
            <a:noAutofit/>
          </a:bodyPr>
          <a:lstStyle/>
          <a:p>
            <a:pPr defTabSz="914400">
              <a:spcBef>
                <a:spcPts val="0"/>
              </a:spcBef>
            </a:pPr>
            <a:r>
              <a:rPr lang="de-DE" dirty="0">
                <a:latin typeface="Note this" panose="02000503020000020003" pitchFamily="2" charset="0"/>
              </a:rPr>
              <a:t> Gigaset Maxwell 10 - Interfaces</a:t>
            </a:r>
          </a:p>
        </p:txBody>
      </p:sp>
      <p:cxnSp>
        <p:nvCxnSpPr>
          <p:cNvPr id="14" name="Gerade Verbindung mit Pfeil 13"/>
          <p:cNvCxnSpPr>
            <a:stCxn id="73" idx="2"/>
          </p:cNvCxnSpPr>
          <p:nvPr/>
        </p:nvCxnSpPr>
        <p:spPr>
          <a:xfrm flipH="1">
            <a:off x="5745663" y="1908294"/>
            <a:ext cx="453252" cy="14811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Abgerundetes Rechteck 46"/>
          <p:cNvSpPr/>
          <p:nvPr/>
        </p:nvSpPr>
        <p:spPr>
          <a:xfrm>
            <a:off x="4493375" y="6419200"/>
            <a:ext cx="1627192" cy="541569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23919" tIns="61960" rIns="123919" bIns="61960" rtlCol="0" anchor="ctr"/>
          <a:lstStyle/>
          <a:p>
            <a:pPr algn="ctr"/>
            <a:r>
              <a:rPr lang="de-DE" sz="1600" dirty="0" smtClean="0">
                <a:solidFill>
                  <a:schemeClr val="bg1"/>
                </a:solidFill>
              </a:rPr>
              <a:t>Horn via</a:t>
            </a:r>
          </a:p>
          <a:p>
            <a:pPr algn="ctr"/>
            <a:r>
              <a:rPr lang="de-DE" sz="1600" dirty="0" smtClean="0">
                <a:solidFill>
                  <a:schemeClr val="bg1"/>
                </a:solidFill>
              </a:rPr>
              <a:t>RJ-9 </a:t>
            </a:r>
            <a:r>
              <a:rPr lang="de-DE" sz="1600" dirty="0" err="1" smtClean="0">
                <a:solidFill>
                  <a:schemeClr val="bg1"/>
                </a:solidFill>
              </a:rPr>
              <a:t>or</a:t>
            </a:r>
            <a:r>
              <a:rPr lang="de-DE" sz="1600" dirty="0" smtClean="0">
                <a:solidFill>
                  <a:schemeClr val="bg1"/>
                </a:solidFill>
              </a:rPr>
              <a:t> DECT</a:t>
            </a:r>
            <a:endParaRPr lang="de-DE" sz="1600" dirty="0">
              <a:solidFill>
                <a:schemeClr val="bg1"/>
              </a:solidFill>
            </a:endParaRPr>
          </a:p>
        </p:txBody>
      </p:sp>
      <p:cxnSp>
        <p:nvCxnSpPr>
          <p:cNvPr id="49" name="Gerade Verbindung mit Pfeil 48"/>
          <p:cNvCxnSpPr>
            <a:stCxn id="47" idx="0"/>
          </p:cNvCxnSpPr>
          <p:nvPr/>
        </p:nvCxnSpPr>
        <p:spPr>
          <a:xfrm flipH="1" flipV="1">
            <a:off x="4868279" y="5873236"/>
            <a:ext cx="438692" cy="5459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Abgerundetes Rechteck 53"/>
          <p:cNvSpPr/>
          <p:nvPr/>
        </p:nvSpPr>
        <p:spPr>
          <a:xfrm>
            <a:off x="8939956" y="3127783"/>
            <a:ext cx="1481484" cy="1661302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23919" tIns="61960" rIns="123919" bIns="61960" rtlCol="0" anchor="ctr"/>
          <a:lstStyle/>
          <a:p>
            <a:pPr algn="ctr"/>
            <a:r>
              <a:rPr lang="de-DE" sz="1600" dirty="0" smtClean="0">
                <a:solidFill>
                  <a:schemeClr val="bg1"/>
                </a:solidFill>
              </a:rPr>
              <a:t>Connect PC </a:t>
            </a:r>
            <a:r>
              <a:rPr lang="de-DE" sz="1600" dirty="0" err="1" smtClean="0">
                <a:solidFill>
                  <a:schemeClr val="bg1"/>
                </a:solidFill>
              </a:rPr>
              <a:t>components</a:t>
            </a:r>
            <a:r>
              <a:rPr lang="de-DE" sz="1600" dirty="0" smtClean="0">
                <a:solidFill>
                  <a:schemeClr val="bg1"/>
                </a:solidFill>
              </a:rPr>
              <a:t> </a:t>
            </a:r>
            <a:r>
              <a:rPr lang="de-DE" sz="1600" dirty="0" err="1" smtClean="0">
                <a:solidFill>
                  <a:schemeClr val="bg1"/>
                </a:solidFill>
              </a:rPr>
              <a:t>like</a:t>
            </a:r>
            <a:r>
              <a:rPr lang="de-DE" sz="1600" dirty="0" smtClean="0">
                <a:solidFill>
                  <a:schemeClr val="bg1"/>
                </a:solidFill>
              </a:rPr>
              <a:t> </a:t>
            </a:r>
            <a:r>
              <a:rPr lang="de-DE" sz="1600" dirty="0" err="1" smtClean="0">
                <a:solidFill>
                  <a:schemeClr val="bg1"/>
                </a:solidFill>
              </a:rPr>
              <a:t>keyboard</a:t>
            </a:r>
            <a:r>
              <a:rPr lang="de-DE" sz="1600" dirty="0" smtClean="0">
                <a:solidFill>
                  <a:schemeClr val="bg1"/>
                </a:solidFill>
              </a:rPr>
              <a:t>, </a:t>
            </a:r>
            <a:r>
              <a:rPr lang="de-DE" sz="1600" dirty="0" err="1" smtClean="0">
                <a:solidFill>
                  <a:schemeClr val="bg1"/>
                </a:solidFill>
              </a:rPr>
              <a:t>monitor</a:t>
            </a:r>
            <a:r>
              <a:rPr lang="de-DE" sz="1600" dirty="0" smtClean="0">
                <a:solidFill>
                  <a:schemeClr val="bg1"/>
                </a:solidFill>
              </a:rPr>
              <a:t>…</a:t>
            </a:r>
            <a:endParaRPr lang="de-DE" sz="1600" dirty="0">
              <a:solidFill>
                <a:schemeClr val="bg1"/>
              </a:solidFill>
            </a:endParaRPr>
          </a:p>
        </p:txBody>
      </p:sp>
      <p:cxnSp>
        <p:nvCxnSpPr>
          <p:cNvPr id="58" name="Gerade Verbindung mit Pfeil 57"/>
          <p:cNvCxnSpPr>
            <a:stCxn id="54" idx="1"/>
          </p:cNvCxnSpPr>
          <p:nvPr/>
        </p:nvCxnSpPr>
        <p:spPr>
          <a:xfrm flipH="1" flipV="1">
            <a:off x="8003852" y="2513970"/>
            <a:ext cx="936104" cy="14444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Gerade Verbindung mit Pfeil 100"/>
          <p:cNvCxnSpPr>
            <a:stCxn id="54" idx="1"/>
          </p:cNvCxnSpPr>
          <p:nvPr/>
        </p:nvCxnSpPr>
        <p:spPr>
          <a:xfrm flipH="1">
            <a:off x="8003852" y="3958434"/>
            <a:ext cx="936104" cy="45985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Abgerundetes Rechteck 72"/>
          <p:cNvSpPr/>
          <p:nvPr/>
        </p:nvSpPr>
        <p:spPr>
          <a:xfrm>
            <a:off x="5391318" y="1264320"/>
            <a:ext cx="1615193" cy="643974"/>
          </a:xfrm>
          <a:prstGeom prst="roundRect">
            <a:avLst/>
          </a:prstGeom>
        </p:spPr>
        <p:style>
          <a:lnRef idx="0">
            <a:schemeClr val="dk1"/>
          </a:lnRef>
          <a:fillRef idx="1003">
            <a:schemeClr val="lt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123919" tIns="61960" rIns="123919" bIns="61960" rtlCol="0" anchor="ctr"/>
          <a:lstStyle/>
          <a:p>
            <a:pPr algn="ctr"/>
            <a:r>
              <a:rPr lang="de-DE" sz="1600" dirty="0" smtClean="0">
                <a:solidFill>
                  <a:schemeClr val="tx1"/>
                </a:solidFill>
              </a:rPr>
              <a:t>USB </a:t>
            </a:r>
            <a:r>
              <a:rPr lang="de-DE" sz="1600" dirty="0" err="1" smtClean="0">
                <a:solidFill>
                  <a:schemeClr val="tx1"/>
                </a:solidFill>
              </a:rPr>
              <a:t>ports</a:t>
            </a:r>
            <a:r>
              <a:rPr lang="de-DE" sz="1600" dirty="0" smtClean="0">
                <a:solidFill>
                  <a:schemeClr val="tx1"/>
                </a:solidFill>
              </a:rPr>
              <a:t> </a:t>
            </a:r>
            <a:r>
              <a:rPr lang="de-DE" sz="1600" dirty="0" err="1" smtClean="0">
                <a:solidFill>
                  <a:schemeClr val="tx1"/>
                </a:solidFill>
              </a:rPr>
              <a:t>for</a:t>
            </a:r>
            <a:r>
              <a:rPr lang="de-DE" sz="1600" dirty="0" smtClean="0">
                <a:solidFill>
                  <a:schemeClr val="tx1"/>
                </a:solidFill>
              </a:rPr>
              <a:t> ext. </a:t>
            </a:r>
            <a:r>
              <a:rPr lang="de-DE" sz="1600" dirty="0" err="1" smtClean="0">
                <a:solidFill>
                  <a:schemeClr val="tx1"/>
                </a:solidFill>
              </a:rPr>
              <a:t>devices</a:t>
            </a:r>
            <a:endParaRPr lang="de-DE" sz="1600" dirty="0">
              <a:solidFill>
                <a:schemeClr val="tx1"/>
              </a:solidFill>
            </a:endParaRPr>
          </a:p>
        </p:txBody>
      </p:sp>
      <p:cxnSp>
        <p:nvCxnSpPr>
          <p:cNvPr id="74" name="Gerade Verbindung mit Pfeil 73"/>
          <p:cNvCxnSpPr>
            <a:stCxn id="47" idx="0"/>
          </p:cNvCxnSpPr>
          <p:nvPr/>
        </p:nvCxnSpPr>
        <p:spPr>
          <a:xfrm flipV="1">
            <a:off x="5306971" y="5873236"/>
            <a:ext cx="459251" cy="5459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Abgerundetes Rechteck 74"/>
          <p:cNvSpPr/>
          <p:nvPr/>
        </p:nvSpPr>
        <p:spPr>
          <a:xfrm>
            <a:off x="6218366" y="6419200"/>
            <a:ext cx="1658918" cy="541569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23919" tIns="61960" rIns="123919" bIns="61960" rtlCol="0" anchor="ctr"/>
          <a:lstStyle/>
          <a:p>
            <a:pPr algn="ctr"/>
            <a:r>
              <a:rPr lang="de-DE" sz="1600" dirty="0" smtClean="0">
                <a:solidFill>
                  <a:schemeClr val="bg1"/>
                </a:solidFill>
              </a:rPr>
              <a:t>Headset via</a:t>
            </a:r>
          </a:p>
          <a:p>
            <a:pPr algn="ctr"/>
            <a:r>
              <a:rPr lang="de-DE" sz="1600" dirty="0" smtClean="0">
                <a:solidFill>
                  <a:schemeClr val="bg1"/>
                </a:solidFill>
              </a:rPr>
              <a:t>RJ-9, DECT </a:t>
            </a:r>
            <a:r>
              <a:rPr lang="de-DE" sz="1600" dirty="0" err="1" smtClean="0">
                <a:solidFill>
                  <a:schemeClr val="bg1"/>
                </a:solidFill>
              </a:rPr>
              <a:t>or</a:t>
            </a:r>
            <a:r>
              <a:rPr lang="de-DE" sz="1600" dirty="0" smtClean="0">
                <a:solidFill>
                  <a:schemeClr val="bg1"/>
                </a:solidFill>
              </a:rPr>
              <a:t> BT</a:t>
            </a:r>
            <a:endParaRPr lang="de-DE" sz="1600" dirty="0">
              <a:solidFill>
                <a:schemeClr val="bg1"/>
              </a:solidFill>
            </a:endParaRPr>
          </a:p>
        </p:txBody>
      </p:sp>
      <p:sp>
        <p:nvSpPr>
          <p:cNvPr id="29" name="Abgerundetes Rechteck 28"/>
          <p:cNvSpPr/>
          <p:nvPr/>
        </p:nvSpPr>
        <p:spPr>
          <a:xfrm>
            <a:off x="425419" y="2128416"/>
            <a:ext cx="1742482" cy="77110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23919" tIns="61960" rIns="123919" bIns="61960" rtlCol="0" anchor="ctr"/>
          <a:lstStyle/>
          <a:p>
            <a:pPr algn="ctr"/>
            <a:r>
              <a:rPr lang="de-DE" sz="1600" dirty="0" smtClean="0">
                <a:solidFill>
                  <a:schemeClr val="bg1"/>
                </a:solidFill>
              </a:rPr>
              <a:t>Connection </a:t>
            </a:r>
            <a:r>
              <a:rPr lang="de-DE" sz="1600" dirty="0" err="1" smtClean="0">
                <a:solidFill>
                  <a:schemeClr val="bg1"/>
                </a:solidFill>
              </a:rPr>
              <a:t>to</a:t>
            </a:r>
            <a:r>
              <a:rPr lang="de-DE" sz="1600" dirty="0" smtClean="0">
                <a:solidFill>
                  <a:schemeClr val="bg1"/>
                </a:solidFill>
              </a:rPr>
              <a:t> </a:t>
            </a:r>
            <a:r>
              <a:rPr lang="de-DE" sz="1600" dirty="0" err="1" smtClean="0">
                <a:solidFill>
                  <a:schemeClr val="bg1"/>
                </a:solidFill>
              </a:rPr>
              <a:t>local</a:t>
            </a:r>
            <a:r>
              <a:rPr lang="de-DE" sz="1600" dirty="0" smtClean="0">
                <a:solidFill>
                  <a:schemeClr val="bg1"/>
                </a:solidFill>
              </a:rPr>
              <a:t> </a:t>
            </a:r>
            <a:r>
              <a:rPr lang="de-DE" sz="1600" dirty="0" err="1" smtClean="0">
                <a:solidFill>
                  <a:schemeClr val="bg1"/>
                </a:solidFill>
              </a:rPr>
              <a:t>network</a:t>
            </a:r>
            <a:r>
              <a:rPr lang="de-DE" sz="1600" dirty="0" smtClean="0">
                <a:solidFill>
                  <a:schemeClr val="bg1"/>
                </a:solidFill>
              </a:rPr>
              <a:t> via </a:t>
            </a:r>
            <a:r>
              <a:rPr lang="de-DE" sz="1600" dirty="0" err="1" smtClean="0">
                <a:solidFill>
                  <a:schemeClr val="bg1"/>
                </a:solidFill>
              </a:rPr>
              <a:t>WiFi</a:t>
            </a:r>
            <a:r>
              <a:rPr lang="de-DE" sz="1600" dirty="0" smtClean="0">
                <a:solidFill>
                  <a:schemeClr val="bg1"/>
                </a:solidFill>
              </a:rPr>
              <a:t> </a:t>
            </a:r>
            <a:r>
              <a:rPr lang="de-DE" sz="1600" dirty="0" err="1" smtClean="0">
                <a:solidFill>
                  <a:schemeClr val="bg1"/>
                </a:solidFill>
              </a:rPr>
              <a:t>or</a:t>
            </a:r>
            <a:r>
              <a:rPr lang="de-DE" sz="1600" dirty="0" smtClean="0">
                <a:solidFill>
                  <a:schemeClr val="bg1"/>
                </a:solidFill>
              </a:rPr>
              <a:t> LAN</a:t>
            </a:r>
            <a:endParaRPr lang="de-DE" sz="1600" dirty="0">
              <a:solidFill>
                <a:schemeClr val="bg1"/>
              </a:solidFill>
            </a:endParaRPr>
          </a:p>
        </p:txBody>
      </p:sp>
      <p:cxnSp>
        <p:nvCxnSpPr>
          <p:cNvPr id="32" name="Gerade Verbindung mit Pfeil 31"/>
          <p:cNvCxnSpPr>
            <a:stCxn id="29" idx="2"/>
          </p:cNvCxnSpPr>
          <p:nvPr/>
        </p:nvCxnSpPr>
        <p:spPr>
          <a:xfrm>
            <a:off x="1296660" y="2899523"/>
            <a:ext cx="3571619" cy="79447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mit Pfeil 32"/>
          <p:cNvCxnSpPr>
            <a:stCxn id="54" idx="1"/>
          </p:cNvCxnSpPr>
          <p:nvPr/>
        </p:nvCxnSpPr>
        <p:spPr>
          <a:xfrm flipH="1" flipV="1">
            <a:off x="8003852" y="3509427"/>
            <a:ext cx="936104" cy="44900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Gerade Verbindung mit Pfeil 66"/>
          <p:cNvCxnSpPr>
            <a:stCxn id="75" idx="0"/>
          </p:cNvCxnSpPr>
          <p:nvPr/>
        </p:nvCxnSpPr>
        <p:spPr>
          <a:xfrm flipH="1" flipV="1">
            <a:off x="4868280" y="5873236"/>
            <a:ext cx="2179545" cy="5459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Gerade Verbindung mit Pfeil 67"/>
          <p:cNvCxnSpPr>
            <a:stCxn id="75" idx="0"/>
          </p:cNvCxnSpPr>
          <p:nvPr/>
        </p:nvCxnSpPr>
        <p:spPr>
          <a:xfrm flipH="1" flipV="1">
            <a:off x="6593269" y="5873236"/>
            <a:ext cx="454556" cy="5459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Gerade Verbindung mit Pfeil 68"/>
          <p:cNvCxnSpPr>
            <a:stCxn id="75" idx="0"/>
          </p:cNvCxnSpPr>
          <p:nvPr/>
        </p:nvCxnSpPr>
        <p:spPr>
          <a:xfrm flipV="1">
            <a:off x="7047825" y="5873236"/>
            <a:ext cx="454554" cy="5459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Gerade Verbindung mit Pfeil 77"/>
          <p:cNvCxnSpPr>
            <a:stCxn id="73" idx="2"/>
          </p:cNvCxnSpPr>
          <p:nvPr/>
        </p:nvCxnSpPr>
        <p:spPr>
          <a:xfrm>
            <a:off x="6198915" y="1908294"/>
            <a:ext cx="394354" cy="15025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7" name="Picture 3" descr="C:\Users\kopowski_t\Desktop\UK training\Maxwell 10\other pictures\E4391_Display screen no handset_bottom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5" t="24760" r="12639" b="20105"/>
          <a:stretch/>
        </p:blipFill>
        <p:spPr bwMode="auto">
          <a:xfrm>
            <a:off x="1828800" y="3032398"/>
            <a:ext cx="7111156" cy="257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Abgerundetes Rechteck 65"/>
          <p:cNvSpPr/>
          <p:nvPr/>
        </p:nvSpPr>
        <p:spPr>
          <a:xfrm>
            <a:off x="1391203" y="1986167"/>
            <a:ext cx="1658918" cy="541569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23919" tIns="61960" rIns="123919" bIns="61960" rtlCol="0" anchor="ctr"/>
          <a:lstStyle/>
          <a:p>
            <a:pPr algn="ctr"/>
            <a:r>
              <a:rPr lang="de-DE" sz="1600" dirty="0" smtClean="0">
                <a:solidFill>
                  <a:schemeClr val="bg1"/>
                </a:solidFill>
              </a:rPr>
              <a:t>Front-</a:t>
            </a:r>
            <a:r>
              <a:rPr lang="de-DE" sz="1600" dirty="0" err="1" smtClean="0">
                <a:solidFill>
                  <a:schemeClr val="bg1"/>
                </a:solidFill>
              </a:rPr>
              <a:t>fire</a:t>
            </a:r>
            <a:endParaRPr lang="de-DE" sz="1600" dirty="0" smtClean="0">
              <a:solidFill>
                <a:schemeClr val="bg1"/>
              </a:solidFill>
            </a:endParaRPr>
          </a:p>
          <a:p>
            <a:pPr algn="ctr"/>
            <a:r>
              <a:rPr lang="de-DE" sz="1600" dirty="0" err="1" smtClean="0">
                <a:solidFill>
                  <a:schemeClr val="bg1"/>
                </a:solidFill>
              </a:rPr>
              <a:t>Loudspeaker</a:t>
            </a:r>
            <a:endParaRPr lang="de-DE" sz="1600" dirty="0">
              <a:solidFill>
                <a:schemeClr val="bg1"/>
              </a:solidFill>
            </a:endParaRPr>
          </a:p>
        </p:txBody>
      </p:sp>
      <p:sp>
        <p:nvSpPr>
          <p:cNvPr id="70" name="Abgerundetes Rechteck 69"/>
          <p:cNvSpPr/>
          <p:nvPr/>
        </p:nvSpPr>
        <p:spPr>
          <a:xfrm>
            <a:off x="3103899" y="1983422"/>
            <a:ext cx="1658918" cy="541569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23919" tIns="61960" rIns="123919" bIns="61960" rtlCol="0" anchor="ctr"/>
          <a:lstStyle/>
          <a:p>
            <a:pPr algn="ctr"/>
            <a:r>
              <a:rPr lang="de-DE" sz="1600" dirty="0" smtClean="0">
                <a:solidFill>
                  <a:schemeClr val="bg1"/>
                </a:solidFill>
              </a:rPr>
              <a:t>Holes </a:t>
            </a:r>
            <a:r>
              <a:rPr lang="de-DE" sz="1600" dirty="0" err="1" smtClean="0">
                <a:solidFill>
                  <a:schemeClr val="bg1"/>
                </a:solidFill>
              </a:rPr>
              <a:t>for</a:t>
            </a:r>
            <a:r>
              <a:rPr lang="de-DE" sz="1600" dirty="0" smtClean="0">
                <a:solidFill>
                  <a:schemeClr val="bg1"/>
                </a:solidFill>
              </a:rPr>
              <a:t> </a:t>
            </a:r>
            <a:r>
              <a:rPr lang="de-DE" sz="1600" dirty="0" err="1" smtClean="0">
                <a:solidFill>
                  <a:schemeClr val="bg1"/>
                </a:solidFill>
              </a:rPr>
              <a:t>mounting</a:t>
            </a:r>
            <a:endParaRPr lang="de-DE" sz="1600" dirty="0">
              <a:solidFill>
                <a:schemeClr val="bg1"/>
              </a:solidFill>
            </a:endParaRPr>
          </a:p>
        </p:txBody>
      </p:sp>
      <p:sp>
        <p:nvSpPr>
          <p:cNvPr id="71" name="Abgerundetes Rechteck 70"/>
          <p:cNvSpPr/>
          <p:nvPr/>
        </p:nvSpPr>
        <p:spPr>
          <a:xfrm>
            <a:off x="4833226" y="1983422"/>
            <a:ext cx="1658918" cy="541569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23919" tIns="61960" rIns="123919" bIns="61960" rtlCol="0" anchor="ctr"/>
          <a:lstStyle/>
          <a:p>
            <a:pPr algn="ctr"/>
            <a:r>
              <a:rPr lang="de-DE" sz="1600" dirty="0">
                <a:solidFill>
                  <a:schemeClr val="bg1"/>
                </a:solidFill>
              </a:rPr>
              <a:t>2x USB-</a:t>
            </a:r>
            <a:r>
              <a:rPr lang="de-DE" sz="1600" dirty="0" err="1">
                <a:solidFill>
                  <a:schemeClr val="bg1"/>
                </a:solidFill>
              </a:rPr>
              <a:t>ports</a:t>
            </a:r>
            <a:endParaRPr lang="de-DE" sz="1600" dirty="0">
              <a:solidFill>
                <a:schemeClr val="bg1"/>
              </a:solidFill>
            </a:endParaRPr>
          </a:p>
          <a:p>
            <a:pPr algn="ctr"/>
            <a:r>
              <a:rPr lang="de-DE" sz="1600" dirty="0">
                <a:solidFill>
                  <a:schemeClr val="bg1"/>
                </a:solidFill>
              </a:rPr>
              <a:t>(max.200mA)</a:t>
            </a:r>
          </a:p>
        </p:txBody>
      </p:sp>
      <p:sp>
        <p:nvSpPr>
          <p:cNvPr id="72" name="Abgerundetes Rechteck 71"/>
          <p:cNvSpPr/>
          <p:nvPr/>
        </p:nvSpPr>
        <p:spPr>
          <a:xfrm>
            <a:off x="6593269" y="1983421"/>
            <a:ext cx="1658918" cy="541569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23919" tIns="61960" rIns="123919" bIns="61960" rtlCol="0" anchor="ctr"/>
          <a:lstStyle/>
          <a:p>
            <a:pPr algn="ctr"/>
            <a:r>
              <a:rPr lang="de-DE" sz="1600" dirty="0" err="1" smtClean="0">
                <a:solidFill>
                  <a:schemeClr val="bg1"/>
                </a:solidFill>
              </a:rPr>
              <a:t>Handset</a:t>
            </a:r>
            <a:r>
              <a:rPr lang="de-DE" sz="1600" dirty="0" smtClean="0">
                <a:solidFill>
                  <a:schemeClr val="bg1"/>
                </a:solidFill>
              </a:rPr>
              <a:t>, </a:t>
            </a:r>
            <a:r>
              <a:rPr lang="de-DE" sz="1600" dirty="0" err="1" smtClean="0">
                <a:solidFill>
                  <a:schemeClr val="bg1"/>
                </a:solidFill>
              </a:rPr>
              <a:t>corded</a:t>
            </a:r>
            <a:endParaRPr lang="de-DE" sz="1600" dirty="0" smtClean="0">
              <a:solidFill>
                <a:schemeClr val="bg1"/>
              </a:solidFill>
            </a:endParaRPr>
          </a:p>
          <a:p>
            <a:pPr algn="ctr"/>
            <a:r>
              <a:rPr lang="de-DE" sz="1600" dirty="0" smtClean="0">
                <a:solidFill>
                  <a:schemeClr val="bg1"/>
                </a:solidFill>
              </a:rPr>
              <a:t>RJ-9 socket</a:t>
            </a:r>
            <a:endParaRPr lang="de-DE" sz="1600" dirty="0">
              <a:solidFill>
                <a:schemeClr val="bg1"/>
              </a:solidFill>
            </a:endParaRPr>
          </a:p>
        </p:txBody>
      </p:sp>
      <p:sp>
        <p:nvSpPr>
          <p:cNvPr id="76" name="Abgerundetes Rechteck 75"/>
          <p:cNvSpPr/>
          <p:nvPr/>
        </p:nvSpPr>
        <p:spPr>
          <a:xfrm>
            <a:off x="8305808" y="1983422"/>
            <a:ext cx="1658918" cy="541569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23919" tIns="61960" rIns="123919" bIns="61960" rtlCol="0" anchor="ctr"/>
          <a:lstStyle/>
          <a:p>
            <a:pPr algn="ctr"/>
            <a:r>
              <a:rPr lang="de-DE" sz="1600" dirty="0" err="1" smtClean="0">
                <a:solidFill>
                  <a:schemeClr val="bg1"/>
                </a:solidFill>
              </a:rPr>
              <a:t>External</a:t>
            </a:r>
            <a:r>
              <a:rPr lang="de-DE" sz="1600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de-DE" sz="1600" dirty="0" err="1" smtClean="0">
                <a:solidFill>
                  <a:schemeClr val="bg1"/>
                </a:solidFill>
              </a:rPr>
              <a:t>Powersupply</a:t>
            </a:r>
            <a:endParaRPr lang="de-DE" sz="1600" dirty="0">
              <a:solidFill>
                <a:schemeClr val="bg1"/>
              </a:solidFill>
            </a:endParaRPr>
          </a:p>
        </p:txBody>
      </p:sp>
      <p:sp>
        <p:nvSpPr>
          <p:cNvPr id="77" name="Abgerundetes Rechteck 76"/>
          <p:cNvSpPr/>
          <p:nvPr/>
        </p:nvSpPr>
        <p:spPr>
          <a:xfrm>
            <a:off x="1391203" y="5614066"/>
            <a:ext cx="1658918" cy="541569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23919" tIns="61960" rIns="123919" bIns="61960" rtlCol="0" anchor="ctr"/>
          <a:lstStyle/>
          <a:p>
            <a:pPr algn="ctr"/>
            <a:r>
              <a:rPr lang="de-DE" sz="1600" dirty="0">
                <a:solidFill>
                  <a:schemeClr val="bg1"/>
                </a:solidFill>
              </a:rPr>
              <a:t>Gigabit-network</a:t>
            </a:r>
          </a:p>
          <a:p>
            <a:pPr algn="ctr"/>
            <a:r>
              <a:rPr lang="de-DE" sz="1600" dirty="0">
                <a:solidFill>
                  <a:schemeClr val="bg1"/>
                </a:solidFill>
              </a:rPr>
              <a:t>(</a:t>
            </a:r>
            <a:r>
              <a:rPr lang="de-DE" sz="1600" dirty="0" err="1">
                <a:solidFill>
                  <a:schemeClr val="bg1"/>
                </a:solidFill>
              </a:rPr>
              <a:t>PoE-capable</a:t>
            </a:r>
            <a:r>
              <a:rPr lang="de-DE" sz="1600" dirty="0" smtClean="0">
                <a:solidFill>
                  <a:schemeClr val="bg1"/>
                </a:solidFill>
              </a:rPr>
              <a:t>)</a:t>
            </a:r>
            <a:endParaRPr lang="de-DE" sz="1600" dirty="0">
              <a:solidFill>
                <a:schemeClr val="bg1"/>
              </a:solidFill>
            </a:endParaRPr>
          </a:p>
        </p:txBody>
      </p:sp>
      <p:sp>
        <p:nvSpPr>
          <p:cNvPr id="79" name="Abgerundetes Rechteck 78"/>
          <p:cNvSpPr/>
          <p:nvPr/>
        </p:nvSpPr>
        <p:spPr>
          <a:xfrm>
            <a:off x="3103899" y="5614066"/>
            <a:ext cx="1658918" cy="541569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23919" tIns="61960" rIns="123919" bIns="61960" rtlCol="0" anchor="ctr"/>
          <a:lstStyle/>
          <a:p>
            <a:pPr algn="ctr"/>
            <a:r>
              <a:rPr lang="de-DE" sz="1600" dirty="0">
                <a:solidFill>
                  <a:schemeClr val="bg1"/>
                </a:solidFill>
              </a:rPr>
              <a:t>Gigabit</a:t>
            </a:r>
          </a:p>
          <a:p>
            <a:pPr algn="ctr"/>
            <a:r>
              <a:rPr lang="de-DE" sz="1600" dirty="0">
                <a:solidFill>
                  <a:schemeClr val="bg1"/>
                </a:solidFill>
              </a:rPr>
              <a:t>PC-Connection</a:t>
            </a:r>
          </a:p>
        </p:txBody>
      </p:sp>
      <p:sp>
        <p:nvSpPr>
          <p:cNvPr id="80" name="Abgerundetes Rechteck 79"/>
          <p:cNvSpPr/>
          <p:nvPr/>
        </p:nvSpPr>
        <p:spPr>
          <a:xfrm>
            <a:off x="4833664" y="5614066"/>
            <a:ext cx="1658918" cy="541569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23919" tIns="61960" rIns="123919" bIns="61960" rtlCol="0" anchor="ctr"/>
          <a:lstStyle/>
          <a:p>
            <a:pPr algn="ctr"/>
            <a:r>
              <a:rPr lang="de-DE" sz="1600" dirty="0" smtClean="0">
                <a:solidFill>
                  <a:schemeClr val="bg1"/>
                </a:solidFill>
              </a:rPr>
              <a:t>Mini-HDMI </a:t>
            </a:r>
            <a:r>
              <a:rPr lang="de-DE" sz="1600" dirty="0" err="1" smtClean="0">
                <a:solidFill>
                  <a:schemeClr val="bg1"/>
                </a:solidFill>
              </a:rPr>
              <a:t>port</a:t>
            </a:r>
            <a:endParaRPr lang="de-DE" sz="1600" dirty="0">
              <a:solidFill>
                <a:schemeClr val="bg1"/>
              </a:solidFill>
            </a:endParaRPr>
          </a:p>
        </p:txBody>
      </p:sp>
      <p:sp>
        <p:nvSpPr>
          <p:cNvPr id="81" name="Abgerundetes Rechteck 80"/>
          <p:cNvSpPr/>
          <p:nvPr/>
        </p:nvSpPr>
        <p:spPr>
          <a:xfrm>
            <a:off x="6573774" y="5614066"/>
            <a:ext cx="1658918" cy="541569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23919" tIns="61960" rIns="123919" bIns="61960" rtlCol="0" anchor="ctr"/>
          <a:lstStyle/>
          <a:p>
            <a:pPr algn="ctr"/>
            <a:r>
              <a:rPr lang="de-DE" sz="1600" dirty="0" smtClean="0">
                <a:solidFill>
                  <a:schemeClr val="bg1"/>
                </a:solidFill>
              </a:rPr>
              <a:t>Headset, </a:t>
            </a:r>
            <a:r>
              <a:rPr lang="de-DE" sz="1600" dirty="0" err="1" smtClean="0">
                <a:solidFill>
                  <a:schemeClr val="bg1"/>
                </a:solidFill>
              </a:rPr>
              <a:t>corded</a:t>
            </a:r>
            <a:endParaRPr lang="de-DE" sz="1600" dirty="0" smtClean="0">
              <a:solidFill>
                <a:schemeClr val="bg1"/>
              </a:solidFill>
            </a:endParaRPr>
          </a:p>
          <a:p>
            <a:pPr algn="ctr"/>
            <a:r>
              <a:rPr lang="de-DE" sz="1600" dirty="0" smtClean="0">
                <a:solidFill>
                  <a:schemeClr val="bg1"/>
                </a:solidFill>
              </a:rPr>
              <a:t>RJ-9 socket</a:t>
            </a:r>
            <a:endParaRPr lang="de-DE" sz="1600" dirty="0">
              <a:solidFill>
                <a:schemeClr val="bg1"/>
              </a:solidFill>
            </a:endParaRPr>
          </a:p>
        </p:txBody>
      </p:sp>
      <p:sp>
        <p:nvSpPr>
          <p:cNvPr id="82" name="Abgerundetes Rechteck 81"/>
          <p:cNvSpPr/>
          <p:nvPr/>
        </p:nvSpPr>
        <p:spPr>
          <a:xfrm>
            <a:off x="8305808" y="5602451"/>
            <a:ext cx="1658918" cy="541569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23919" tIns="61960" rIns="123919" bIns="61960" rtlCol="0" anchor="ctr"/>
          <a:lstStyle/>
          <a:p>
            <a:pPr algn="ctr"/>
            <a:r>
              <a:rPr lang="de-DE" sz="1600" dirty="0" smtClean="0">
                <a:solidFill>
                  <a:schemeClr val="bg1"/>
                </a:solidFill>
              </a:rPr>
              <a:t>EHS Headset</a:t>
            </a:r>
          </a:p>
          <a:p>
            <a:pPr algn="ctr"/>
            <a:r>
              <a:rPr lang="de-DE" sz="1600" dirty="0" smtClean="0">
                <a:solidFill>
                  <a:schemeClr val="bg1"/>
                </a:solidFill>
              </a:rPr>
              <a:t>RJ-11 socket</a:t>
            </a:r>
            <a:endParaRPr lang="de-DE" sz="1600" dirty="0">
              <a:solidFill>
                <a:schemeClr val="bg1"/>
              </a:solidFill>
            </a:endParaRPr>
          </a:p>
        </p:txBody>
      </p:sp>
      <p:cxnSp>
        <p:nvCxnSpPr>
          <p:cNvPr id="83" name="Gerade Verbindung mit Pfeil 82"/>
          <p:cNvCxnSpPr>
            <a:stCxn id="77" idx="0"/>
          </p:cNvCxnSpPr>
          <p:nvPr/>
        </p:nvCxnSpPr>
        <p:spPr>
          <a:xfrm flipV="1">
            <a:off x="2220662" y="4252475"/>
            <a:ext cx="1737939" cy="13615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Gerade Verbindung mit Pfeil 83"/>
          <p:cNvCxnSpPr>
            <a:stCxn id="80" idx="0"/>
          </p:cNvCxnSpPr>
          <p:nvPr/>
        </p:nvCxnSpPr>
        <p:spPr>
          <a:xfrm flipH="1" flipV="1">
            <a:off x="5536596" y="4030021"/>
            <a:ext cx="126527" cy="158404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Gerade Verbindung mit Pfeil 84"/>
          <p:cNvCxnSpPr>
            <a:stCxn id="66" idx="2"/>
          </p:cNvCxnSpPr>
          <p:nvPr/>
        </p:nvCxnSpPr>
        <p:spPr>
          <a:xfrm>
            <a:off x="2220662" y="2527736"/>
            <a:ext cx="361233" cy="8933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Gerade Verbindung mit Pfeil 85"/>
          <p:cNvCxnSpPr>
            <a:stCxn id="70" idx="2"/>
          </p:cNvCxnSpPr>
          <p:nvPr/>
        </p:nvCxnSpPr>
        <p:spPr>
          <a:xfrm flipH="1">
            <a:off x="3145546" y="2524991"/>
            <a:ext cx="787812" cy="11605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Gerade Verbindung mit Pfeil 86"/>
          <p:cNvCxnSpPr>
            <a:stCxn id="71" idx="2"/>
          </p:cNvCxnSpPr>
          <p:nvPr/>
        </p:nvCxnSpPr>
        <p:spPr>
          <a:xfrm flipH="1">
            <a:off x="5071994" y="2524991"/>
            <a:ext cx="590691" cy="131901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Gerade Verbindung mit Pfeil 87"/>
          <p:cNvCxnSpPr>
            <a:stCxn id="72" idx="2"/>
          </p:cNvCxnSpPr>
          <p:nvPr/>
        </p:nvCxnSpPr>
        <p:spPr>
          <a:xfrm flipH="1">
            <a:off x="5839211" y="2524990"/>
            <a:ext cx="1583517" cy="15475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Gerade Verbindung mit Pfeil 88"/>
          <p:cNvCxnSpPr>
            <a:stCxn id="76" idx="2"/>
          </p:cNvCxnSpPr>
          <p:nvPr/>
        </p:nvCxnSpPr>
        <p:spPr>
          <a:xfrm flipH="1">
            <a:off x="6836699" y="2524991"/>
            <a:ext cx="2298568" cy="150503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Gerade Verbindung mit Pfeil 89"/>
          <p:cNvCxnSpPr>
            <a:stCxn id="82" idx="0"/>
          </p:cNvCxnSpPr>
          <p:nvPr/>
        </p:nvCxnSpPr>
        <p:spPr>
          <a:xfrm flipH="1" flipV="1">
            <a:off x="6492144" y="4252475"/>
            <a:ext cx="2643123" cy="13499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Gerade Verbindung mit Pfeil 90"/>
          <p:cNvCxnSpPr>
            <a:stCxn id="81" idx="0"/>
          </p:cNvCxnSpPr>
          <p:nvPr/>
        </p:nvCxnSpPr>
        <p:spPr>
          <a:xfrm flipH="1" flipV="1">
            <a:off x="6120567" y="4252475"/>
            <a:ext cx="1282666" cy="13615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Gerade Verbindung mit Pfeil 91"/>
          <p:cNvCxnSpPr>
            <a:stCxn id="79" idx="0"/>
          </p:cNvCxnSpPr>
          <p:nvPr/>
        </p:nvCxnSpPr>
        <p:spPr>
          <a:xfrm flipV="1">
            <a:off x="3933358" y="4252475"/>
            <a:ext cx="479041" cy="13615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68910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00"/>
                            </p:stCondLst>
                            <p:childTnLst>
                              <p:par>
                                <p:cTn id="1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000"/>
                            </p:stCondLst>
                            <p:childTnLst>
                              <p:par>
                                <p:cTn id="1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500"/>
                            </p:stCondLst>
                            <p:childTnLst>
                              <p:par>
                                <p:cTn id="1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000"/>
                            </p:stCondLst>
                            <p:childTnLst>
                              <p:par>
                                <p:cTn id="1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500"/>
                            </p:stCondLst>
                            <p:childTnLst>
                              <p:par>
                                <p:cTn id="1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3000"/>
                            </p:stCondLst>
                            <p:childTnLst>
                              <p:par>
                                <p:cTn id="1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3500"/>
                            </p:stCondLst>
                            <p:childTnLst>
                              <p:par>
                                <p:cTn id="1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4000"/>
                            </p:stCondLst>
                            <p:childTnLst>
                              <p:par>
                                <p:cTn id="1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4500"/>
                            </p:stCondLst>
                            <p:childTnLst>
                              <p:par>
                                <p:cTn id="1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5500"/>
                            </p:stCondLst>
                            <p:childTnLst>
                              <p:par>
                                <p:cTn id="1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54" grpId="0" animBg="1"/>
      <p:bldP spid="54" grpId="1" animBg="1"/>
      <p:bldP spid="73" grpId="0" animBg="1"/>
      <p:bldP spid="73" grpId="1" animBg="1"/>
      <p:bldP spid="75" grpId="0" animBg="1"/>
      <p:bldP spid="75" grpId="1" animBg="1"/>
      <p:bldP spid="29" grpId="0" animBg="1"/>
      <p:bldP spid="29" grpId="1" animBg="1"/>
      <p:bldP spid="66" grpId="0" animBg="1"/>
      <p:bldP spid="70" grpId="0" animBg="1"/>
      <p:bldP spid="71" grpId="0" animBg="1"/>
      <p:bldP spid="72" grpId="0" animBg="1"/>
      <p:bldP spid="76" grpId="0" animBg="1"/>
      <p:bldP spid="77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59036" y="256208"/>
            <a:ext cx="7354869" cy="547915"/>
          </a:xfrm>
        </p:spPr>
        <p:txBody>
          <a:bodyPr vert="horz" lIns="91411" tIns="45705" rIns="91411" bIns="45705" rtlCol="0" anchor="ctr">
            <a:noAutofit/>
          </a:bodyPr>
          <a:lstStyle/>
          <a:p>
            <a:pPr defTabSz="914400">
              <a:spcBef>
                <a:spcPts val="0"/>
              </a:spcBef>
            </a:pPr>
            <a:r>
              <a:rPr lang="de-DE" dirty="0">
                <a:latin typeface="Note this" panose="02000503020000020003" pitchFamily="2" charset="0"/>
              </a:rPr>
              <a:t> Gigaset Maxwell 10 – Assembling</a:t>
            </a:r>
          </a:p>
        </p:txBody>
      </p:sp>
      <p:pic>
        <p:nvPicPr>
          <p:cNvPr id="1028" name="Picture 4" descr="C:\Users\kopowski_t\Desktop\UK training\Maxwell 10\downloadmKQ61093201\E4392_Maxwell_10_black_HS_send_end_ke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113" y="1768376"/>
            <a:ext cx="366395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kopowski_t\Desktop\UK training\Maxwell 10\downloadmKQ61093201\E4393_Maxwell_10_black_HS volume key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2" r="28956"/>
          <a:stretch/>
        </p:blipFill>
        <p:spPr bwMode="auto">
          <a:xfrm>
            <a:off x="4907508" y="1768376"/>
            <a:ext cx="1655806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kopowski_t\Desktop\UK training\Maxwell 10\downloadmKQ61093201\E4394_Maxwell_10_black_HS charge connection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3" r="17446"/>
          <a:stretch/>
        </p:blipFill>
        <p:spPr bwMode="auto">
          <a:xfrm>
            <a:off x="6590295" y="1696368"/>
            <a:ext cx="2471353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kopowski_t\Desktop\UK training\Maxwell 10\downloadmKQ61093201\E4382_Maxwell_10_Footstand_TR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164" y="2344440"/>
            <a:ext cx="7250484" cy="512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kopowski_t\Desktop\UK training\Maxwell 10\downloadmKQ61093201\E5347_Maxwell_10_SYS foot black HS left_TR_call editor 2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" b="10003"/>
          <a:stretch/>
        </p:blipFill>
        <p:spPr bwMode="auto">
          <a:xfrm>
            <a:off x="1789113" y="1316802"/>
            <a:ext cx="7467343" cy="6157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0222023"/>
              </p:ext>
            </p:extLst>
          </p:nvPr>
        </p:nvGraphicFramePr>
        <p:xfrm>
          <a:off x="7067748" y="1480344"/>
          <a:ext cx="3352800" cy="474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Acrobat Document" r:id="rId9" imgW="5667353" imgH="8019921" progId="AcroExch.Document.7">
                  <p:embed/>
                </p:oleObj>
              </mc:Choice>
              <mc:Fallback>
                <p:oleObj name="Acrobat Document" r:id="rId9" imgW="5667353" imgH="8019921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067748" y="1480344"/>
                        <a:ext cx="3352800" cy="47450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87186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59036" y="256208"/>
            <a:ext cx="7354869" cy="547915"/>
          </a:xfrm>
        </p:spPr>
        <p:txBody>
          <a:bodyPr vert="horz" lIns="91411" tIns="45705" rIns="91411" bIns="45705" rtlCol="0" anchor="ctr">
            <a:noAutofit/>
          </a:bodyPr>
          <a:lstStyle/>
          <a:p>
            <a:pPr defTabSz="914400">
              <a:spcBef>
                <a:spcPts val="0"/>
              </a:spcBef>
            </a:pPr>
            <a:r>
              <a:rPr lang="de-DE" dirty="0">
                <a:latin typeface="Note this" panose="02000503020000020003" pitchFamily="2" charset="0"/>
              </a:rPr>
              <a:t> Gigaset Maxwell 10 – </a:t>
            </a:r>
            <a:r>
              <a:rPr lang="de-DE" dirty="0" err="1">
                <a:latin typeface="Note this" panose="02000503020000020003" pitchFamily="2" charset="0"/>
              </a:rPr>
              <a:t>Individualising</a:t>
            </a:r>
            <a:endParaRPr lang="de-DE" dirty="0">
              <a:latin typeface="Note this" panose="02000503020000020003" pitchFamily="2" charset="0"/>
            </a:endParaRPr>
          </a:p>
        </p:txBody>
      </p:sp>
      <p:pic>
        <p:nvPicPr>
          <p:cNvPr id="5" name="Picture 7" descr="C:\Users\reindl_chr\Desktop\Maxwell_alle_2013_11_29\E4377_Maxwell_10_SYS with foot wired black HS left_F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4646" y="2614648"/>
            <a:ext cx="2697936" cy="202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C:\Users\reindl_chr\Desktop\Maxwell_alle_2013_11_29\E4376_Maxwell_10_SYS with foot wired black HS right_F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8985" y="2614648"/>
            <a:ext cx="2788129" cy="208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reindl_chr\Desktop\Maxwell_alle_2013_11_29\E5344_Maxwell_10_SYS foot black HS left_TL_Video cal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700" y="4456142"/>
            <a:ext cx="2701714" cy="2195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4415032" y="2308641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HS </a:t>
            </a:r>
            <a:r>
              <a:rPr lang="de-DE" dirty="0" err="1" smtClean="0"/>
              <a:t>left</a:t>
            </a:r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7424467" y="2308641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HS </a:t>
            </a:r>
            <a:r>
              <a:rPr lang="de-DE" dirty="0" err="1" smtClean="0"/>
              <a:t>right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1922453" y="3092106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HS </a:t>
            </a:r>
            <a:r>
              <a:rPr lang="de-DE" dirty="0" err="1" smtClean="0"/>
              <a:t>corded</a:t>
            </a:r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1845509" y="5086185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HS </a:t>
            </a:r>
            <a:r>
              <a:rPr lang="de-DE" dirty="0" err="1" smtClean="0"/>
              <a:t>cordless</a:t>
            </a:r>
            <a:endParaRPr lang="de-DE" dirty="0"/>
          </a:p>
        </p:txBody>
      </p:sp>
      <p:pic>
        <p:nvPicPr>
          <p:cNvPr id="12" name="Picture 7" descr="C:\Users\reindl_chr\Desktop\Maxwell_alle_2013_11_29\E5346_Maxwell_10_SYS foot black HS left_TR_Video call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439" y="4456143"/>
            <a:ext cx="2950282" cy="265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Gerade Verbindung 12"/>
          <p:cNvCxnSpPr/>
          <p:nvPr/>
        </p:nvCxnSpPr>
        <p:spPr>
          <a:xfrm>
            <a:off x="6281414" y="1924256"/>
            <a:ext cx="0" cy="486821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3"/>
          <p:cNvCxnSpPr/>
          <p:nvPr/>
        </p:nvCxnSpPr>
        <p:spPr>
          <a:xfrm>
            <a:off x="2039625" y="4229574"/>
            <a:ext cx="780459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" name="Gruppieren 14"/>
          <p:cNvGrpSpPr/>
          <p:nvPr/>
        </p:nvGrpSpPr>
        <p:grpSpPr>
          <a:xfrm>
            <a:off x="1379116" y="2403233"/>
            <a:ext cx="8901978" cy="3440004"/>
            <a:chOff x="0" y="2127447"/>
            <a:chExt cx="8901978" cy="3440004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5982" y="2410976"/>
              <a:ext cx="3770716" cy="30648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4874" y="2283865"/>
              <a:ext cx="3927104" cy="3191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" name="Picture 4" descr="C:\Users\reindl_chr\Desktop\Maxwell_alle_2013_11_29\E4850_Maxwell_10_wood_HS_back.jpg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4751" y="2192253"/>
              <a:ext cx="2386629" cy="33751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5" descr="C:\Users\reindl_chr\Desktop\Maxwell_2013_11_20\E4841_Handset wireless_leather_back.jpg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2127447"/>
              <a:ext cx="2394994" cy="33870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Textfeld 19"/>
          <p:cNvSpPr txBox="1"/>
          <p:nvPr/>
        </p:nvSpPr>
        <p:spPr>
          <a:xfrm>
            <a:off x="2247695" y="5240104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Real </a:t>
            </a:r>
            <a:r>
              <a:rPr lang="de-DE" dirty="0" err="1" smtClean="0"/>
              <a:t>leather</a:t>
            </a:r>
            <a:endParaRPr lang="de-DE" dirty="0"/>
          </a:p>
        </p:txBody>
      </p:sp>
      <p:sp>
        <p:nvSpPr>
          <p:cNvPr id="21" name="Textfeld 20"/>
          <p:cNvSpPr txBox="1"/>
          <p:nvPr/>
        </p:nvSpPr>
        <p:spPr>
          <a:xfrm>
            <a:off x="6353990" y="5240104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Real </a:t>
            </a:r>
            <a:r>
              <a:rPr lang="de-DE" dirty="0" err="1" smtClean="0"/>
              <a:t>wood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432545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20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59036" y="256208"/>
            <a:ext cx="7354869" cy="547915"/>
          </a:xfrm>
        </p:spPr>
        <p:txBody>
          <a:bodyPr vert="horz" lIns="91411" tIns="45705" rIns="91411" bIns="45705" rtlCol="0" anchor="ctr">
            <a:noAutofit/>
          </a:bodyPr>
          <a:lstStyle/>
          <a:p>
            <a:pPr defTabSz="914400">
              <a:spcBef>
                <a:spcPts val="0"/>
              </a:spcBef>
            </a:pPr>
            <a:r>
              <a:rPr lang="de-DE" dirty="0">
                <a:latin typeface="Note this" panose="02000503020000020003" pitchFamily="2" charset="0"/>
              </a:rPr>
              <a:t> Gigaset Maxwell 10 – All </a:t>
            </a:r>
            <a:r>
              <a:rPr lang="de-DE" dirty="0" err="1">
                <a:latin typeface="Note this" panose="02000503020000020003" pitchFamily="2" charset="0"/>
              </a:rPr>
              <a:t>about</a:t>
            </a:r>
            <a:r>
              <a:rPr lang="de-DE" dirty="0">
                <a:latin typeface="Note this" panose="02000503020000020003" pitchFamily="2" charset="0"/>
              </a:rPr>
              <a:t> design!!</a:t>
            </a:r>
          </a:p>
        </p:txBody>
      </p:sp>
      <p:pic>
        <p:nvPicPr>
          <p:cNvPr id="2050" name="Picture 2" descr="C:\Users\kopowski_t\Desktop\UK training\Maxwell 10\other pictures\Maxwell Renderings\maxwell36000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4" r="18093" b="10126"/>
          <a:stretch/>
        </p:blipFill>
        <p:spPr bwMode="auto">
          <a:xfrm>
            <a:off x="2675260" y="1912392"/>
            <a:ext cx="6444868" cy="462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bgerundetes Rechteck 8"/>
          <p:cNvSpPr/>
          <p:nvPr/>
        </p:nvSpPr>
        <p:spPr>
          <a:xfrm>
            <a:off x="6420152" y="1606358"/>
            <a:ext cx="1433692" cy="50405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23919" tIns="61960" rIns="123919" bIns="61960" rtlCol="0" anchor="ctr"/>
          <a:lstStyle/>
          <a:p>
            <a:pPr algn="ctr"/>
            <a:r>
              <a:rPr lang="de-DE" sz="1600" b="1" dirty="0" smtClean="0">
                <a:solidFill>
                  <a:schemeClr val="bg1"/>
                </a:solidFill>
              </a:rPr>
              <a:t>Clean </a:t>
            </a:r>
            <a:r>
              <a:rPr lang="de-DE" sz="1600" b="1" dirty="0" err="1" smtClean="0">
                <a:solidFill>
                  <a:schemeClr val="bg1"/>
                </a:solidFill>
              </a:rPr>
              <a:t>surface</a:t>
            </a:r>
            <a:endParaRPr lang="de-DE" sz="1600" b="1" dirty="0" smtClean="0">
              <a:solidFill>
                <a:schemeClr val="bg1"/>
              </a:solidFill>
            </a:endParaRPr>
          </a:p>
        </p:txBody>
      </p:sp>
      <p:cxnSp>
        <p:nvCxnSpPr>
          <p:cNvPr id="10" name="Gerade Verbindung mit Pfeil 9"/>
          <p:cNvCxnSpPr>
            <a:stCxn id="9" idx="2"/>
          </p:cNvCxnSpPr>
          <p:nvPr/>
        </p:nvCxnSpPr>
        <p:spPr>
          <a:xfrm>
            <a:off x="7136998" y="2110414"/>
            <a:ext cx="1010870" cy="3960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/>
          <p:cNvCxnSpPr>
            <a:stCxn id="9" idx="2"/>
          </p:cNvCxnSpPr>
          <p:nvPr/>
        </p:nvCxnSpPr>
        <p:spPr>
          <a:xfrm flipH="1">
            <a:off x="4835500" y="2110414"/>
            <a:ext cx="2301498" cy="52205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Abgerundetes Rechteck 17"/>
          <p:cNvSpPr/>
          <p:nvPr/>
        </p:nvSpPr>
        <p:spPr>
          <a:xfrm>
            <a:off x="8853406" y="3280544"/>
            <a:ext cx="1433692" cy="50405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23919" tIns="61960" rIns="123919" bIns="61960" rtlCol="0" anchor="ctr"/>
          <a:lstStyle/>
          <a:p>
            <a:pPr algn="ctr"/>
            <a:r>
              <a:rPr lang="de-DE" sz="1600" b="1" dirty="0" smtClean="0">
                <a:solidFill>
                  <a:schemeClr val="bg1"/>
                </a:solidFill>
              </a:rPr>
              <a:t>Round </a:t>
            </a:r>
            <a:r>
              <a:rPr lang="de-DE" sz="1600" b="1" dirty="0" err="1" smtClean="0">
                <a:solidFill>
                  <a:schemeClr val="bg1"/>
                </a:solidFill>
              </a:rPr>
              <a:t>edges</a:t>
            </a:r>
            <a:endParaRPr lang="de-DE" sz="1600" b="1" dirty="0" smtClean="0">
              <a:solidFill>
                <a:schemeClr val="bg1"/>
              </a:solidFill>
            </a:endParaRPr>
          </a:p>
        </p:txBody>
      </p:sp>
      <p:cxnSp>
        <p:nvCxnSpPr>
          <p:cNvPr id="19" name="Gerade Verbindung mit Pfeil 18"/>
          <p:cNvCxnSpPr>
            <a:stCxn id="18" idx="1"/>
          </p:cNvCxnSpPr>
          <p:nvPr/>
        </p:nvCxnSpPr>
        <p:spPr>
          <a:xfrm flipH="1" flipV="1">
            <a:off x="8507908" y="2416448"/>
            <a:ext cx="345498" cy="11161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/>
          <p:cNvCxnSpPr>
            <a:stCxn id="18" idx="1"/>
          </p:cNvCxnSpPr>
          <p:nvPr/>
        </p:nvCxnSpPr>
        <p:spPr>
          <a:xfrm flipH="1">
            <a:off x="8003852" y="3532572"/>
            <a:ext cx="849554" cy="161567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Abgerundetes Rechteck 26"/>
          <p:cNvSpPr/>
          <p:nvPr/>
        </p:nvSpPr>
        <p:spPr>
          <a:xfrm>
            <a:off x="6347668" y="6304880"/>
            <a:ext cx="1800200" cy="79208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23919" tIns="61960" rIns="123919" bIns="61960" rtlCol="0" anchor="ctr"/>
          <a:lstStyle/>
          <a:p>
            <a:pPr algn="ctr"/>
            <a:r>
              <a:rPr lang="de-DE" sz="1600" b="1" dirty="0" smtClean="0">
                <a:solidFill>
                  <a:schemeClr val="bg1"/>
                </a:solidFill>
              </a:rPr>
              <a:t>Just </a:t>
            </a:r>
            <a:r>
              <a:rPr lang="de-DE" sz="1600" b="1" dirty="0" err="1" smtClean="0">
                <a:solidFill>
                  <a:schemeClr val="bg1"/>
                </a:solidFill>
              </a:rPr>
              <a:t>small</a:t>
            </a:r>
            <a:r>
              <a:rPr lang="de-DE" sz="1600" b="1" dirty="0" smtClean="0">
                <a:solidFill>
                  <a:schemeClr val="bg1"/>
                </a:solidFill>
              </a:rPr>
              <a:t> logo</a:t>
            </a:r>
          </a:p>
          <a:p>
            <a:pPr algn="ctr"/>
            <a:r>
              <a:rPr lang="de-DE" sz="1600" b="1" dirty="0" err="1" smtClean="0">
                <a:solidFill>
                  <a:schemeClr val="bg1"/>
                </a:solidFill>
              </a:rPr>
              <a:t>No</a:t>
            </a:r>
            <a:r>
              <a:rPr lang="de-DE" sz="1600" b="1" dirty="0" smtClean="0">
                <a:solidFill>
                  <a:schemeClr val="bg1"/>
                </a:solidFill>
              </a:rPr>
              <a:t> </a:t>
            </a:r>
            <a:r>
              <a:rPr lang="de-DE" sz="1600" b="1" dirty="0" err="1" smtClean="0">
                <a:solidFill>
                  <a:schemeClr val="bg1"/>
                </a:solidFill>
              </a:rPr>
              <a:t>disturbances</a:t>
            </a:r>
            <a:endParaRPr lang="de-DE" sz="1600" b="1" dirty="0" smtClean="0">
              <a:solidFill>
                <a:schemeClr val="bg1"/>
              </a:solidFill>
            </a:endParaRPr>
          </a:p>
        </p:txBody>
      </p:sp>
      <p:cxnSp>
        <p:nvCxnSpPr>
          <p:cNvPr id="28" name="Gerade Verbindung mit Pfeil 27"/>
          <p:cNvCxnSpPr>
            <a:stCxn id="27" idx="0"/>
          </p:cNvCxnSpPr>
          <p:nvPr/>
        </p:nvCxnSpPr>
        <p:spPr>
          <a:xfrm flipH="1" flipV="1">
            <a:off x="7211764" y="5674810"/>
            <a:ext cx="36004" cy="6300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Abgerundetes Rechteck 46"/>
          <p:cNvSpPr/>
          <p:nvPr/>
        </p:nvSpPr>
        <p:spPr>
          <a:xfrm>
            <a:off x="3683372" y="6304880"/>
            <a:ext cx="1800200" cy="79208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23919" tIns="61960" rIns="123919" bIns="61960" rtlCol="0" anchor="ctr"/>
          <a:lstStyle/>
          <a:p>
            <a:pPr algn="ctr"/>
            <a:r>
              <a:rPr lang="de-DE" sz="1600" b="1" dirty="0" smtClean="0">
                <a:solidFill>
                  <a:schemeClr val="bg1"/>
                </a:solidFill>
              </a:rPr>
              <a:t>High </a:t>
            </a:r>
            <a:r>
              <a:rPr lang="de-DE" sz="1600" b="1" dirty="0" err="1" smtClean="0">
                <a:solidFill>
                  <a:schemeClr val="bg1"/>
                </a:solidFill>
              </a:rPr>
              <a:t>valuable</a:t>
            </a:r>
            <a:r>
              <a:rPr lang="de-DE" sz="1600" b="1" dirty="0" smtClean="0">
                <a:solidFill>
                  <a:schemeClr val="bg1"/>
                </a:solidFill>
              </a:rPr>
              <a:t> </a:t>
            </a:r>
            <a:r>
              <a:rPr lang="de-DE" sz="1600" b="1" dirty="0" err="1" smtClean="0">
                <a:solidFill>
                  <a:schemeClr val="bg1"/>
                </a:solidFill>
              </a:rPr>
              <a:t>materials</a:t>
            </a:r>
            <a:endParaRPr lang="de-DE" sz="1600" b="1" dirty="0" smtClean="0">
              <a:solidFill>
                <a:schemeClr val="bg1"/>
              </a:solidFill>
            </a:endParaRPr>
          </a:p>
        </p:txBody>
      </p:sp>
      <p:cxnSp>
        <p:nvCxnSpPr>
          <p:cNvPr id="50" name="Gerade Verbindung mit Pfeil 49"/>
          <p:cNvCxnSpPr>
            <a:stCxn id="47" idx="0"/>
          </p:cNvCxnSpPr>
          <p:nvPr/>
        </p:nvCxnSpPr>
        <p:spPr>
          <a:xfrm flipV="1">
            <a:off x="4583472" y="5296768"/>
            <a:ext cx="0" cy="10081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Gerade Verbindung mit Pfeil 50"/>
          <p:cNvCxnSpPr>
            <a:stCxn id="47" idx="0"/>
          </p:cNvCxnSpPr>
          <p:nvPr/>
        </p:nvCxnSpPr>
        <p:spPr>
          <a:xfrm flipV="1">
            <a:off x="4583472" y="3991623"/>
            <a:ext cx="1314222" cy="231325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Abgerundetes Rechteck 55"/>
          <p:cNvSpPr/>
          <p:nvPr/>
        </p:nvSpPr>
        <p:spPr>
          <a:xfrm>
            <a:off x="1451124" y="3280544"/>
            <a:ext cx="1433692" cy="50405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23919" tIns="61960" rIns="123919" bIns="61960" rtlCol="0" anchor="ctr"/>
          <a:lstStyle/>
          <a:p>
            <a:pPr algn="ctr"/>
            <a:r>
              <a:rPr lang="de-DE" sz="1600" b="1" dirty="0" smtClean="0">
                <a:solidFill>
                  <a:schemeClr val="bg1"/>
                </a:solidFill>
              </a:rPr>
              <a:t>Slim design</a:t>
            </a:r>
          </a:p>
        </p:txBody>
      </p:sp>
      <p:sp>
        <p:nvSpPr>
          <p:cNvPr id="57" name="Abgerundetes Rechteck 56"/>
          <p:cNvSpPr/>
          <p:nvPr/>
        </p:nvSpPr>
        <p:spPr>
          <a:xfrm>
            <a:off x="3806891" y="1606358"/>
            <a:ext cx="1433692" cy="50405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23919" tIns="61960" rIns="123919" bIns="61960" rtlCol="0" anchor="ctr"/>
          <a:lstStyle/>
          <a:p>
            <a:pPr algn="ctr"/>
            <a:r>
              <a:rPr lang="de-DE" sz="1600" b="1" dirty="0" smtClean="0">
                <a:solidFill>
                  <a:schemeClr val="bg1"/>
                </a:solidFill>
              </a:rPr>
              <a:t>Variable </a:t>
            </a:r>
            <a:r>
              <a:rPr lang="de-DE" sz="1600" b="1" dirty="0" err="1" smtClean="0">
                <a:solidFill>
                  <a:schemeClr val="bg1"/>
                </a:solidFill>
              </a:rPr>
              <a:t>receiver</a:t>
            </a:r>
            <a:endParaRPr lang="de-DE" sz="1600" b="1" dirty="0" smtClean="0">
              <a:solidFill>
                <a:schemeClr val="bg1"/>
              </a:solidFill>
            </a:endParaRPr>
          </a:p>
        </p:txBody>
      </p:sp>
      <p:cxnSp>
        <p:nvCxnSpPr>
          <p:cNvPr id="58" name="Gerade Verbindung mit Pfeil 57"/>
          <p:cNvCxnSpPr>
            <a:stCxn id="57" idx="2"/>
          </p:cNvCxnSpPr>
          <p:nvPr/>
        </p:nvCxnSpPr>
        <p:spPr>
          <a:xfrm flipH="1">
            <a:off x="4331444" y="2110414"/>
            <a:ext cx="192293" cy="3960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Gerade Verbindung mit Pfeil 60"/>
          <p:cNvCxnSpPr>
            <a:stCxn id="57" idx="2"/>
          </p:cNvCxnSpPr>
          <p:nvPr/>
        </p:nvCxnSpPr>
        <p:spPr>
          <a:xfrm>
            <a:off x="4523737" y="2110414"/>
            <a:ext cx="3904892" cy="8640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Gerade Verbindung mit Pfeil 63"/>
          <p:cNvCxnSpPr>
            <a:stCxn id="56" idx="3"/>
          </p:cNvCxnSpPr>
          <p:nvPr/>
        </p:nvCxnSpPr>
        <p:spPr>
          <a:xfrm flipV="1">
            <a:off x="2884816" y="3352552"/>
            <a:ext cx="654540" cy="1800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8984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8" grpId="0" animBg="1"/>
      <p:bldP spid="27" grpId="0" animBg="1"/>
      <p:bldP spid="47" grpId="0" animBg="1"/>
      <p:bldP spid="56" grpId="0" animBg="1"/>
      <p:bldP spid="57" grpId="0" animBg="1"/>
    </p:bldLst>
  </p:timing>
</p:sld>
</file>

<file path=ppt/theme/theme1.xml><?xml version="1.0" encoding="utf-8"?>
<a:theme xmlns:a="http://schemas.openxmlformats.org/drawingml/2006/main" name="Gigaset pro Training Arial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Gigaset pro Training Arial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2482</Words>
  <Application>Microsoft Office PowerPoint</Application>
  <PresentationFormat>Benutzerdefiniert</PresentationFormat>
  <Paragraphs>326</Paragraphs>
  <Slides>16</Slides>
  <Notes>16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2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26" baseType="lpstr">
      <vt:lpstr>Arial</vt:lpstr>
      <vt:lpstr>MyriadPro-Light</vt:lpstr>
      <vt:lpstr>Calibri</vt:lpstr>
      <vt:lpstr>Wingdings</vt:lpstr>
      <vt:lpstr>Note this</vt:lpstr>
      <vt:lpstr>Myriad Pro Light</vt:lpstr>
      <vt:lpstr>ＭＳ Ｐゴシック</vt:lpstr>
      <vt:lpstr>Gigaset pro Training Arial</vt:lpstr>
      <vt:lpstr>1_Gigaset pro Training Arial</vt:lpstr>
      <vt:lpstr>Acrobat Document</vt:lpstr>
      <vt:lpstr>Maxwell 10 Online Training - short</vt:lpstr>
      <vt:lpstr>Maxwell 10 Online Training - short</vt:lpstr>
      <vt:lpstr>Gigaset pro: product overview</vt:lpstr>
      <vt:lpstr>Overview of the Gigaset pro desktop phones</vt:lpstr>
      <vt:lpstr> Gigaset Maxwell 10 – user interface</vt:lpstr>
      <vt:lpstr> Gigaset Maxwell 10 - Interfaces</vt:lpstr>
      <vt:lpstr> Gigaset Maxwell 10 – Assembling</vt:lpstr>
      <vt:lpstr> Gigaset Maxwell 10 – Individualising</vt:lpstr>
      <vt:lpstr> Gigaset Maxwell 10 – All about design!!</vt:lpstr>
      <vt:lpstr>Desktop phones – setup</vt:lpstr>
      <vt:lpstr>Goin’ live – Network</vt:lpstr>
      <vt:lpstr>Goin’ live – (Google) Accounts</vt:lpstr>
      <vt:lpstr>Goin’ live – SIP Accounts</vt:lpstr>
      <vt:lpstr>Goin’ live – How To videos</vt:lpstr>
      <vt:lpstr>IP network requirements</vt:lpstr>
      <vt:lpstr>PowerPoint-Präsentation</vt:lpstr>
    </vt:vector>
  </TitlesOfParts>
  <Company>Siemens AG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cottaar_ro</dc:creator>
  <cp:lastModifiedBy>Kopowski, Thomas</cp:lastModifiedBy>
  <cp:revision>1102</cp:revision>
  <cp:lastPrinted>2014-02-11T11:02:46Z</cp:lastPrinted>
  <dcterms:created xsi:type="dcterms:W3CDTF">2013-02-18T07:52:49Z</dcterms:created>
  <dcterms:modified xsi:type="dcterms:W3CDTF">2014-02-11T14:35:32Z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2012-12-17T00:00:00Z</vt:filetime>
  </property>
  <property fmtid="{D5CDD505-2E9C-101B-9397-08002B2CF9AE}" pid="3" name="LastSaved">
    <vt:filetime>2012-12-17T00:00:00Z</vt:filetime>
  </property>
</Properties>
</file>

<file path=userCustomization/customUI.xml><?xml version="1.0" encoding="utf-8"?>
<mso:customUI xmlns:mso="http://schemas.microsoft.com/office/2006/01/customui">
  <mso:ribbon>
    <mso:qat>
      <mso:documentControls>
        <mso:control idQ="mso:ViewNotesPageView" visible="true"/>
        <mso:control idQ="mso:ViewNormalViewPowerPoint" visible="true"/>
      </mso:documentControls>
    </mso:qat>
  </mso:ribbon>
</mso:customUI>
</file>